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8448e364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8448e36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13:</a:t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55865d7f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55865d7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882aee741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882aee74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9882aee7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9882aee7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882aee741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882aee74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882aee741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882aee74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882aee741_0_1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882aee74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1: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882aee741_0_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882aee741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To get students active at the beginning of the virtual lesson, choose one of the warm-ups from the list.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82aee741_0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82aee741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2: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3: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</a:t>
            </a:r>
            <a:r>
              <a:rPr lang="en-US"/>
              <a:t>Modified</a:t>
            </a:r>
            <a:r>
              <a:rPr lang="en-US"/>
              <a:t> Activity] Share with students that they’ve all come down with an imaginary illness and the only cure is to eat five pieces of their favorite snack (ex: chips, goldfish, carrots, apples, popcorn, chocolate, etc.). With their caregivers’ permission, have the students put ten pieces of their favorite snack in a bowl or on a plate. Allow students to take their doses. Move on through the next activity.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activity was modified so that it can still be done in a virtual setting.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882aee741_0_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882aee741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4: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5: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students do this activity individually.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882aee741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882aee741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6: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Step7: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[Modified Activity]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SHARE: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What was the purpose of the snack activity?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How can the snack activity be related to opioid abuse?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PROCESS: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Why do people abuse opioids?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Why are opioids commonly abused?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Is it okay to use someone else’s prescription?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Is it okay to take more than the prescribed dosage of a medication?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GENERALIZE AND APPLY: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If someone you know abuses opioids, who can you turn to for help?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How would abusing any drug affect family and work?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■ If someone abuses opioids, how would you feel about spending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time with them?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Tips: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 questions were modified so that they would match the modified snack activity.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Step 8: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Tips: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[Note] There is a typo in the curricula. Step 13 will follow step 8.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221" y="725341"/>
            <a:ext cx="5295557" cy="261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211" y="2031516"/>
            <a:ext cx="4603578" cy="227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4950" y="5783649"/>
            <a:ext cx="11722100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838200" y="5958472"/>
            <a:ext cx="16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</a:t>
            </a:r>
            <a:r>
              <a:rPr lang="en-US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hyperlink" Target="https://www.ces.ncsu.edu/local-county-center/" TargetMode="External"/><Relationship Id="rId5" Type="http://schemas.openxmlformats.org/officeDocument/2006/relationships/hyperlink" Target="https://nc4h.ces.ncsu.edu/healthy-living/" TargetMode="External"/><Relationship Id="rId6" Type="http://schemas.openxmlformats.org/officeDocument/2006/relationships/hyperlink" Target="mailto:kbridge3@ncsu.edu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ixabay.com/illustrations/question-mark-consider-think-2318030/" TargetMode="External"/><Relationship Id="rId4" Type="http://schemas.openxmlformats.org/officeDocument/2006/relationships/hyperlink" Target="https://pixabay.com/photos/run-running-sport-fitness-healthy-750466/" TargetMode="External"/><Relationship Id="rId5" Type="http://schemas.openxmlformats.org/officeDocument/2006/relationships/hyperlink" Target="https://unsplash.com/photos/GEpzcRu5QGA" TargetMode="External"/><Relationship Id="rId6" Type="http://schemas.openxmlformats.org/officeDocument/2006/relationships/hyperlink" Target="https://unsplash.com/photos/cXkrqY2wFyc" TargetMode="External"/><Relationship Id="rId7" Type="http://schemas.openxmlformats.org/officeDocument/2006/relationships/hyperlink" Target="https://unsplash.com/photos/4s7zbRR43As" TargetMode="External"/><Relationship Id="rId8" Type="http://schemas.openxmlformats.org/officeDocument/2006/relationships/hyperlink" Target="https://unsplash.com/photos/0iqkntLw93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22.png"/><Relationship Id="rId9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24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25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Family Corner / Community Corner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375" y="1389325"/>
            <a:ext cx="6461225" cy="4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838200" y="1825625"/>
            <a:ext cx="10515600" cy="80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 sz="1200"/>
              <a:t>This presentation was developed by North Carolina 4-H for use by the 4-H </a:t>
            </a:r>
            <a:r>
              <a:rPr b="0" i="1" lang="en-US" sz="1200"/>
              <a:t>Health Rocks!®</a:t>
            </a:r>
            <a:r>
              <a:rPr b="0" lang="en-US" sz="1200"/>
              <a:t> program and its trained facilitators. This content should only be used by those who are authorized by North Carolina 4-H and are trained to implement this program. If you are viewing this information and have not been trained in </a:t>
            </a:r>
            <a:r>
              <a:rPr b="0" i="1" lang="en-US" sz="1200"/>
              <a:t>Health Rocks!®, </a:t>
            </a:r>
            <a:r>
              <a:rPr b="0" lang="en-US" sz="1200"/>
              <a:t>please contact your local North Carolina 4-H Agent.</a:t>
            </a:r>
            <a:r>
              <a:rPr b="0" i="1" lang="en-US" sz="1200"/>
              <a:t> </a:t>
            </a:r>
            <a:endParaRPr b="0" sz="1200"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062" y="619863"/>
            <a:ext cx="4905875" cy="9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757038" y="3024600"/>
            <a:ext cx="5258100" cy="26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questions regarding the NC 4-H </a:t>
            </a:r>
            <a:r>
              <a:rPr lang="en-US" sz="1200"/>
              <a:t>programs, contact your local 4-H Agent.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Click here to find your county center! </a:t>
            </a:r>
            <a:endParaRPr sz="1200"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6176863" y="3024600"/>
            <a:ext cx="5258100" cy="26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more information about NC 4-H Healthy Living programs, visit our website!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5"/>
              </a:rPr>
              <a:t>Click here to learn more about North Carolina 4-H Healthy Living.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questions regarding content related to the NC 4-H </a:t>
            </a:r>
            <a:r>
              <a:rPr i="1" lang="en-US" sz="1200"/>
              <a:t>Health Rocks!®</a:t>
            </a:r>
            <a:r>
              <a:rPr lang="en-US" sz="1200"/>
              <a:t> program, contact the NC 4-H Healthy Living Coordinator.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Kenan Bridges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/>
              <a:t>NC 4-H Healthy Living Coordinator</a:t>
            </a:r>
            <a:endParaRPr b="0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u="sng">
                <a:solidFill>
                  <a:schemeClr val="hlink"/>
                </a:solidFill>
                <a:hlinkClick r:id="rId6"/>
              </a:rPr>
              <a:t>kbridge3@ncsu.edu</a:t>
            </a:r>
            <a:endParaRPr b="0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References</a:t>
            </a:r>
            <a:endParaRPr b="1"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1. Lachmann-Anke, P., &amp; Lachmann-Anke, M. (n.d.). [Animated person with question marks]. Pixabay.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https://pixabay.com/illustrations/question-mark-consider-think-2318030/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2. Wokandapix. (n.d.). [Photograph of tennis shoes]. USA. Pixabay. 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https://pixabay.com/photos/run-running-sport-fitness-healthy-750466/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3. Quintal, R. (n.d.). </a:t>
            </a:r>
            <a:r>
              <a:rPr i="1" lang="en-US" sz="1800"/>
              <a:t>Baked chips and other bags of reduced fat junk food </a:t>
            </a:r>
            <a:r>
              <a:rPr lang="en-US" sz="1800"/>
              <a:t>[Photograph]. Unsplash.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https://unsplash.com/photos/GEpzcRu5QGA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4. Sikkema, K. (n.d.). </a:t>
            </a:r>
            <a:r>
              <a:rPr i="1" lang="en-US" sz="1800"/>
              <a:t>Design work </a:t>
            </a:r>
            <a:r>
              <a:rPr lang="en-US" sz="1800"/>
              <a:t>[Photograph]. Boston, MA. Unsplash.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https://unsplash.com/photos/cXkrqY2wFyc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5. Olszewski, T. (n.d.). </a:t>
            </a:r>
            <a:r>
              <a:rPr i="1" lang="en-US" sz="1800"/>
              <a:t>Raw blackberries just from the garden </a:t>
            </a:r>
            <a:r>
              <a:rPr lang="en-US" sz="1800"/>
              <a:t>[Photograph]. Pisz, Poland. Unsplash. </a:t>
            </a:r>
            <a:r>
              <a:rPr lang="en-US" sz="1800" u="sng">
                <a:solidFill>
                  <a:schemeClr val="hlink"/>
                </a:solidFill>
                <a:hlinkClick r:id="rId7"/>
              </a:rPr>
              <a:t>https://unsplash.com/photos/4s7zbRR43As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6. Scheid, M. (n.d.). </a:t>
            </a:r>
            <a:r>
              <a:rPr i="1" lang="en-US" sz="1800"/>
              <a:t>Fathers and daughters </a:t>
            </a:r>
            <a:r>
              <a:rPr lang="en-US" sz="1800"/>
              <a:t>[Photograph]. La Paz, Mexico. Unsplash. </a:t>
            </a:r>
            <a:r>
              <a:rPr lang="en-US" sz="1800" u="sng">
                <a:solidFill>
                  <a:schemeClr val="hlink"/>
                </a:solidFill>
                <a:hlinkClick r:id="rId8"/>
              </a:rPr>
              <a:t>https://unsplash.com/photos/0iqkntLw93A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385" y="1139945"/>
            <a:ext cx="4621066" cy="22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/>
          <p:nvPr/>
        </p:nvSpPr>
        <p:spPr>
          <a:xfrm>
            <a:off x="5880917" y="976433"/>
            <a:ext cx="27189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Welcome to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Videos</a:t>
            </a:r>
            <a:endParaRPr b="1" sz="2300"/>
          </a:p>
        </p:txBody>
      </p:sp>
      <p:pic>
        <p:nvPicPr>
          <p:cNvPr id="58" name="Google Shape;5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Worksheets</a:t>
            </a:r>
            <a:endParaRPr b="1"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4-H Pledge</a:t>
            </a:r>
            <a:endParaRPr/>
          </a:p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838200" y="1825625"/>
            <a:ext cx="6345300" cy="387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I pledge My Head to clearer thinking,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Heart to greater loyalty,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Hands to larger service,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&amp; My Health to better living,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for my club, my community, my country, and my world.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13"/>
          <p:cNvGrpSpPr/>
          <p:nvPr/>
        </p:nvGrpSpPr>
        <p:grpSpPr>
          <a:xfrm>
            <a:off x="8114775" y="1157647"/>
            <a:ext cx="3121067" cy="3808940"/>
            <a:chOff x="5372525" y="0"/>
            <a:chExt cx="3459779" cy="4707625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72525" y="3595950"/>
              <a:ext cx="3459774" cy="111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72528" y="0"/>
              <a:ext cx="3459776" cy="35197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524" y="650263"/>
            <a:ext cx="1807457" cy="89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ic Sans MS"/>
                <a:ea typeface="Comic Sans MS"/>
                <a:cs typeface="Comic Sans MS"/>
                <a:sym typeface="Comic Sans MS"/>
              </a:rPr>
              <a:t>Learn: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Activity: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175600" y="1360200"/>
            <a:ext cx="24855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Today’s Lesson: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5709725" y="2077400"/>
            <a:ext cx="3230400" cy="15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Can You Ever Have Too Much?</a:t>
            </a:r>
            <a:endParaRPr b="1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Review</a:t>
            </a:r>
            <a:endParaRPr/>
          </a:p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838200" y="1825625"/>
            <a:ext cx="5773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What did we learn last time?</a:t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350" y="1096175"/>
            <a:ext cx="4665650" cy="46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838200" y="572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Warmup Time!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000" y="1053763"/>
            <a:ext cx="6334001" cy="47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784725" y="843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Can You Ever Have Too Much Of A Good Thing?</a:t>
            </a:r>
            <a:endParaRPr b="1"/>
          </a:p>
        </p:txBody>
      </p:sp>
      <p:sp>
        <p:nvSpPr>
          <p:cNvPr id="105" name="Google Shape;105;p17"/>
          <p:cNvSpPr/>
          <p:nvPr/>
        </p:nvSpPr>
        <p:spPr>
          <a:xfrm>
            <a:off x="2842800" y="1410075"/>
            <a:ext cx="6506400" cy="4401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735" y="1518851"/>
            <a:ext cx="6276542" cy="41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838200" y="87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Activity:</a:t>
            </a:r>
            <a:endParaRPr b="1"/>
          </a:p>
        </p:txBody>
      </p:sp>
      <p:sp>
        <p:nvSpPr>
          <p:cNvPr id="112" name="Google Shape;112;p18"/>
          <p:cNvSpPr/>
          <p:nvPr/>
        </p:nvSpPr>
        <p:spPr>
          <a:xfrm>
            <a:off x="2521200" y="1089750"/>
            <a:ext cx="7149600" cy="4678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837" y="1152300"/>
            <a:ext cx="6878326" cy="455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570825" y="556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How Many Do You Have Left?</a:t>
            </a:r>
            <a:endParaRPr b="1"/>
          </a:p>
        </p:txBody>
      </p:sp>
      <p:sp>
        <p:nvSpPr>
          <p:cNvPr id="119" name="Google Shape;119;p19"/>
          <p:cNvSpPr/>
          <p:nvPr/>
        </p:nvSpPr>
        <p:spPr>
          <a:xfrm>
            <a:off x="3148200" y="1082838"/>
            <a:ext cx="5895600" cy="5093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11894" r="5733" t="1748"/>
          <a:stretch/>
        </p:blipFill>
        <p:spPr>
          <a:xfrm>
            <a:off x="3450579" y="1263600"/>
            <a:ext cx="5290824" cy="47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