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991079f0ab_0_2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991079f0ab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t>Step 14:</a:t>
            </a:r>
            <a:endParaRPr b="1"/>
          </a:p>
          <a:p>
            <a:pPr indent="0" lvl="0" marL="0" rtl="0" algn="l">
              <a:spcBef>
                <a:spcPts val="0"/>
              </a:spcBef>
              <a:spcAft>
                <a:spcPts val="0"/>
              </a:spcAft>
              <a:buNone/>
            </a:pPr>
            <a:r>
              <a:rPr lang="en-US"/>
              <a:t>[Modified Activity] Discuss the “</a:t>
            </a:r>
            <a:r>
              <a:rPr b="1" lang="en-US"/>
              <a:t>Family Corner</a:t>
            </a:r>
            <a:r>
              <a:rPr lang="en-US"/>
              <a:t>” and “</a:t>
            </a:r>
            <a:r>
              <a:rPr b="1" lang="en-US"/>
              <a:t>Community Corner</a:t>
            </a:r>
            <a:r>
              <a:rPr lang="en-US"/>
              <a:t>” with participants. Encourage them to do one or both. If they choose to do something as a group, help them follow through.</a:t>
            </a:r>
            <a:endParaRPr/>
          </a:p>
          <a:p>
            <a:pPr indent="0" lvl="0" marL="0" rtl="0" algn="l">
              <a:spcBef>
                <a:spcPts val="0"/>
              </a:spcBef>
              <a:spcAft>
                <a:spcPts val="0"/>
              </a:spcAft>
              <a:buClr>
                <a:schemeClr val="dk1"/>
              </a:buClr>
              <a:buSzPts val="1100"/>
              <a:buFont typeface="Arial"/>
              <a:buNone/>
            </a:pPr>
            <a:r>
              <a:rPr lang="en-US"/>
              <a:t>■ </a:t>
            </a:r>
            <a:r>
              <a:rPr b="1" lang="en-US"/>
              <a:t>Family Corner</a:t>
            </a:r>
            <a:r>
              <a:rPr lang="en-US"/>
              <a:t>: Share the paper/ball activity with your family. Share with them some of the belief statements that you wrote down from the </a:t>
            </a:r>
            <a:r>
              <a:rPr b="1" lang="en-US"/>
              <a:t>WHAT DO I BELIEVE? Handout</a:t>
            </a:r>
            <a:r>
              <a:rPr lang="en-US"/>
              <a:t>. Ask your parents what their values and beliefs are and how those beliefs influence their choices.</a:t>
            </a:r>
            <a:endParaRPr/>
          </a:p>
          <a:p>
            <a:pPr indent="0" lvl="0" marL="0" rtl="0" algn="l">
              <a:spcBef>
                <a:spcPts val="0"/>
              </a:spcBef>
              <a:spcAft>
                <a:spcPts val="0"/>
              </a:spcAft>
              <a:buNone/>
            </a:pPr>
            <a:r>
              <a:rPr lang="en-US"/>
              <a:t>■ </a:t>
            </a:r>
            <a:r>
              <a:rPr b="1" lang="en-US"/>
              <a:t>Community Corner</a:t>
            </a:r>
            <a:r>
              <a:rPr lang="en-US"/>
              <a:t>: Have youth select a place where they can hang their belief statement posters about tobacco, alcohol, and other drugs. Discuss why it is important to let others know what you value and believe.</a:t>
            </a:r>
            <a:endParaRPr/>
          </a:p>
          <a:p>
            <a:pPr indent="0" lvl="0" marL="0" rtl="0" algn="l">
              <a:spcBef>
                <a:spcPts val="0"/>
              </a:spcBef>
              <a:spcAft>
                <a:spcPts val="0"/>
              </a:spcAft>
              <a:buNone/>
            </a:pPr>
            <a:r>
              <a:rPr b="1" lang="en-US"/>
              <a:t>Tips:</a:t>
            </a:r>
            <a:endParaRPr b="1"/>
          </a:p>
          <a:p>
            <a:pPr indent="0" lvl="0" marL="0" rtl="0" algn="l">
              <a:spcBef>
                <a:spcPts val="0"/>
              </a:spcBef>
              <a:spcAft>
                <a:spcPts val="0"/>
              </a:spcAft>
              <a:buNone/>
            </a:pPr>
            <a:r>
              <a:rPr lang="en-US"/>
              <a:t>This activity was modified so that it would correspond to the other modified activities.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955865d7fb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955865d7f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991079f0ab_0_2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991079f0ab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991079f0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991079f0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991079f0ab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991079f0ab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991079f0ab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991079f0ab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991079f0ab_0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991079f0ab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t>Step 1:</a:t>
            </a:r>
            <a:endParaRPr b="1"/>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991079f0ab_0_1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991079f0ab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To get students active at the beginning of the virtual lesson, choose one of the warm-ups from the list.</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991079f0ab_0_2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991079f0ab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t>Step 2:</a:t>
            </a:r>
            <a:endParaRPr b="1"/>
          </a:p>
          <a:p>
            <a:pPr indent="0" lvl="0" marL="0" rtl="0" algn="l">
              <a:spcBef>
                <a:spcPts val="0"/>
              </a:spcBef>
              <a:spcAft>
                <a:spcPts val="0"/>
              </a:spcAft>
              <a:buNone/>
            </a:pPr>
            <a:r>
              <a:rPr lang="en-US"/>
              <a:t>[Modified Activity] Show the students the </a:t>
            </a:r>
            <a:r>
              <a:rPr b="1" lang="en-US"/>
              <a:t>WHAT DO I BELIEVE? Handout </a:t>
            </a:r>
            <a:r>
              <a:rPr lang="en-US"/>
              <a:t>on this slide. Explain that this is a list of statements that could make up part of what they value or believe. Have youth write down on a piece of paper some of the statements that they do and do not believe. Instruct youth to think about what else they value or believe and write them on their paper.</a:t>
            </a:r>
            <a:endParaRPr/>
          </a:p>
          <a:p>
            <a:pPr indent="0" lvl="0" marL="0" rtl="0" algn="l">
              <a:spcBef>
                <a:spcPts val="0"/>
              </a:spcBef>
              <a:spcAft>
                <a:spcPts val="0"/>
              </a:spcAft>
              <a:buNone/>
            </a:pPr>
            <a:r>
              <a:rPr b="1" lang="en-US"/>
              <a:t>Tips:</a:t>
            </a:r>
            <a:endParaRPr b="1"/>
          </a:p>
          <a:p>
            <a:pPr indent="0" lvl="0" marL="0" rtl="0" algn="l">
              <a:spcBef>
                <a:spcPts val="0"/>
              </a:spcBef>
              <a:spcAft>
                <a:spcPts val="0"/>
              </a:spcAft>
              <a:buNone/>
            </a:pPr>
            <a:r>
              <a:rPr lang="en-US"/>
              <a:t>This activity was modified so that it could be done without having the handout.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Step 3:</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Step 4:</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Step 5:</a:t>
            </a:r>
            <a:endParaRPr b="1"/>
          </a:p>
          <a:p>
            <a:pPr indent="0" lvl="0" marL="0" rtl="0" algn="l">
              <a:spcBef>
                <a:spcPts val="0"/>
              </a:spcBef>
              <a:spcAft>
                <a:spcPts val="0"/>
              </a:spcAft>
              <a:buNone/>
            </a:pPr>
            <a:r>
              <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991079f0ab_0_2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991079f0ab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t>Step 6:</a:t>
            </a:r>
            <a:endParaRPr b="1"/>
          </a:p>
          <a:p>
            <a:pPr indent="0" lvl="0" marL="0" rtl="0" algn="l">
              <a:spcBef>
                <a:spcPts val="0"/>
              </a:spcBef>
              <a:spcAft>
                <a:spcPts val="0"/>
              </a:spcAft>
              <a:buNone/>
            </a:pPr>
            <a:r>
              <a:rPr b="1" lang="en-US"/>
              <a:t>Tips:</a:t>
            </a:r>
            <a:endParaRPr b="1"/>
          </a:p>
          <a:p>
            <a:pPr indent="0" lvl="0" marL="0" rtl="0" algn="l">
              <a:spcBef>
                <a:spcPts val="0"/>
              </a:spcBef>
              <a:spcAft>
                <a:spcPts val="0"/>
              </a:spcAft>
              <a:buNone/>
            </a:pPr>
            <a:r>
              <a:rPr lang="en-US"/>
              <a:t>If using Zoom, you can use the annotate feature to record the belief statements that the group comes up with.</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Step 7:</a:t>
            </a:r>
            <a:endParaRPr b="1"/>
          </a:p>
          <a:p>
            <a:pPr indent="0" lvl="0" marL="0" rtl="0" algn="l">
              <a:spcBef>
                <a:spcPts val="0"/>
              </a:spcBef>
              <a:spcAft>
                <a:spcPts val="0"/>
              </a:spcAft>
              <a:buNone/>
            </a:pPr>
            <a:r>
              <a:rPr lang="en-US"/>
              <a:t>Have each student select several of the belief statements about tobacco, alcohol, or other drugs and individually make a poster to be displayed at school, in the community, or around their house.</a:t>
            </a:r>
            <a:endParaRPr/>
          </a:p>
          <a:p>
            <a:pPr indent="0" lvl="0" marL="0" rtl="0" algn="l">
              <a:spcBef>
                <a:spcPts val="0"/>
              </a:spcBef>
              <a:spcAft>
                <a:spcPts val="0"/>
              </a:spcAft>
              <a:buNone/>
            </a:pPr>
            <a:r>
              <a:rPr b="1" lang="en-US"/>
              <a:t>Tips:</a:t>
            </a:r>
            <a:endParaRPr b="1"/>
          </a:p>
          <a:p>
            <a:pPr indent="0" lvl="0" marL="0" rtl="0" algn="l">
              <a:spcBef>
                <a:spcPts val="0"/>
              </a:spcBef>
              <a:spcAft>
                <a:spcPts val="0"/>
              </a:spcAft>
              <a:buNone/>
            </a:pPr>
            <a:r>
              <a:rPr lang="en-US"/>
              <a:t>This activity was modified so that it could be done individually.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991079f0ab_0_3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991079f0ab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t>Step 8:</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Step 9:</a:t>
            </a:r>
            <a:endParaRPr b="1"/>
          </a:p>
          <a:p>
            <a:pPr indent="0" lvl="0" marL="0" rtl="0" algn="l">
              <a:spcBef>
                <a:spcPts val="0"/>
              </a:spcBef>
              <a:spcAft>
                <a:spcPts val="0"/>
              </a:spcAft>
              <a:buNone/>
            </a:pPr>
            <a:r>
              <a:rPr lang="en-US"/>
              <a:t>[Modified Activity] Have students get a piece of paper or a ball and locate a solid wall/door and a couch nearby. Explain to students that the piece of paper or ball represents them and their value or belief. The students, the wall/door, and the couch </a:t>
            </a:r>
            <a:r>
              <a:rPr lang="en-US"/>
              <a:t>represent</a:t>
            </a:r>
            <a:r>
              <a:rPr lang="en-US"/>
              <a:t> the negative and positive support they get from those who influence them - parents. friends, peers, teachers, etc.</a:t>
            </a:r>
            <a:endParaRPr/>
          </a:p>
          <a:p>
            <a:pPr indent="0" lvl="0" marL="0" rtl="0" algn="l">
              <a:spcBef>
                <a:spcPts val="0"/>
              </a:spcBef>
              <a:spcAft>
                <a:spcPts val="0"/>
              </a:spcAft>
              <a:buNone/>
            </a:pPr>
            <a:r>
              <a:rPr b="1" lang="en-US"/>
              <a:t>Tips:</a:t>
            </a:r>
            <a:endParaRPr b="1"/>
          </a:p>
          <a:p>
            <a:pPr indent="0" lvl="0" marL="0" rtl="0" algn="l">
              <a:spcBef>
                <a:spcPts val="0"/>
              </a:spcBef>
              <a:spcAft>
                <a:spcPts val="0"/>
              </a:spcAft>
              <a:buNone/>
            </a:pPr>
            <a:r>
              <a:rPr lang="en-US"/>
              <a:t>This activity was modified so that it could be done in a virtual setting.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Step 10:</a:t>
            </a:r>
            <a:endParaRPr b="1"/>
          </a:p>
          <a:p>
            <a:pPr indent="0" lvl="0" marL="0" rtl="0" algn="l">
              <a:spcBef>
                <a:spcPts val="0"/>
              </a:spcBef>
              <a:spcAft>
                <a:spcPts val="0"/>
              </a:spcAft>
              <a:buNone/>
            </a:pPr>
            <a:r>
              <a:rPr lang="en-US"/>
              <a:t>Have students go to their solid wall/door with their piece of paper or ball. When you count to three, have students push the piece of paper or ball against the wall/door. The pressure of the student and the wall/door are equally balanced so the piece of paper or ball is not moving. This means that they are not necessarily getting pressured one way or the other; therefore, they can make their own decisions based on what they believe.</a:t>
            </a:r>
            <a:endParaRPr/>
          </a:p>
          <a:p>
            <a:pPr indent="0" lvl="0" marL="0" rtl="0" algn="l">
              <a:spcBef>
                <a:spcPts val="0"/>
              </a:spcBef>
              <a:spcAft>
                <a:spcPts val="0"/>
              </a:spcAft>
              <a:buNone/>
            </a:pPr>
            <a:r>
              <a:rPr b="1" lang="en-US"/>
              <a:t>Tips:</a:t>
            </a:r>
            <a:endParaRPr b="1"/>
          </a:p>
          <a:p>
            <a:pPr indent="0" lvl="0" marL="0" rtl="0" algn="l">
              <a:spcBef>
                <a:spcPts val="0"/>
              </a:spcBef>
              <a:spcAft>
                <a:spcPts val="0"/>
              </a:spcAft>
              <a:buNone/>
            </a:pPr>
            <a:r>
              <a:rPr lang="en-US">
                <a:solidFill>
                  <a:schemeClr val="dk1"/>
                </a:solidFill>
              </a:rPr>
              <a:t>This activity was modified so that it could be done in a virtual setting.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b="1" lang="en-US"/>
              <a:t>Step 11:</a:t>
            </a:r>
            <a:endParaRPr b="1"/>
          </a:p>
          <a:p>
            <a:pPr indent="0" lvl="0" marL="0" rtl="0" algn="l">
              <a:spcBef>
                <a:spcPts val="0"/>
              </a:spcBef>
              <a:spcAft>
                <a:spcPts val="0"/>
              </a:spcAft>
              <a:buNone/>
            </a:pPr>
            <a:r>
              <a:rPr lang="en-US"/>
              <a:t>Now have the students go to their couch. On the count of three, have them push the piece of paper or ball against the cushioned couch.</a:t>
            </a:r>
            <a:endParaRPr/>
          </a:p>
          <a:p>
            <a:pPr indent="0" lvl="0" marL="0" rtl="0" algn="l">
              <a:spcBef>
                <a:spcPts val="0"/>
              </a:spcBef>
              <a:spcAft>
                <a:spcPts val="0"/>
              </a:spcAft>
              <a:buNone/>
            </a:pPr>
            <a:r>
              <a:rPr b="1" lang="en-US"/>
              <a:t>Tips:</a:t>
            </a:r>
            <a:endParaRPr b="1"/>
          </a:p>
          <a:p>
            <a:pPr indent="0" lvl="0" marL="0" rtl="0" algn="l">
              <a:spcBef>
                <a:spcPts val="0"/>
              </a:spcBef>
              <a:spcAft>
                <a:spcPts val="0"/>
              </a:spcAft>
              <a:buNone/>
            </a:pPr>
            <a:r>
              <a:rPr lang="en-US">
                <a:solidFill>
                  <a:schemeClr val="dk1"/>
                </a:solidFill>
              </a:rPr>
              <a:t>This activity was modified so that it could be done in a virtual setting.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b="1" lang="en-US"/>
              <a:t>Step 12:</a:t>
            </a:r>
            <a:endParaRPr b="1"/>
          </a:p>
          <a:p>
            <a:pPr indent="0" lvl="0" marL="0" rtl="0" algn="l">
              <a:spcBef>
                <a:spcPts val="0"/>
              </a:spcBef>
              <a:spcAft>
                <a:spcPts val="0"/>
              </a:spcAft>
              <a:buClr>
                <a:schemeClr val="dk1"/>
              </a:buClr>
              <a:buSzPts val="1100"/>
              <a:buFont typeface="Arial"/>
              <a:buNone/>
            </a:pPr>
            <a:r>
              <a:rPr lang="en-US"/>
              <a:t>SHARE:</a:t>
            </a:r>
            <a:endParaRPr/>
          </a:p>
          <a:p>
            <a:pPr indent="0" lvl="0" marL="0" rtl="0" algn="l">
              <a:spcBef>
                <a:spcPts val="0"/>
              </a:spcBef>
              <a:spcAft>
                <a:spcPts val="0"/>
              </a:spcAft>
              <a:buClr>
                <a:schemeClr val="dk1"/>
              </a:buClr>
              <a:buSzPts val="1100"/>
              <a:buFont typeface="Arial"/>
              <a:buNone/>
            </a:pPr>
            <a:r>
              <a:rPr lang="en-US"/>
              <a:t>■ Why is it important to think about what you believe in?</a:t>
            </a:r>
            <a:endParaRPr/>
          </a:p>
          <a:p>
            <a:pPr indent="0" lvl="0" marL="0" rtl="0" algn="l">
              <a:spcBef>
                <a:spcPts val="0"/>
              </a:spcBef>
              <a:spcAft>
                <a:spcPts val="0"/>
              </a:spcAft>
              <a:buClr>
                <a:schemeClr val="dk1"/>
              </a:buClr>
              <a:buSzPts val="1100"/>
              <a:buFont typeface="Arial"/>
              <a:buNone/>
            </a:pPr>
            <a:r>
              <a:rPr lang="en-US"/>
              <a:t>■ What happened when you pushed the piece of paper or ball against the wall/door and the couch?</a:t>
            </a:r>
            <a:endParaRPr/>
          </a:p>
          <a:p>
            <a:pPr indent="0" lvl="0" marL="0" rtl="0" algn="l">
              <a:spcBef>
                <a:spcPts val="0"/>
              </a:spcBef>
              <a:spcAft>
                <a:spcPts val="0"/>
              </a:spcAft>
              <a:buNone/>
            </a:pPr>
            <a:r>
              <a:rPr lang="en-US"/>
              <a:t>■ What was the purpose of that activity?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PROCESS:</a:t>
            </a:r>
            <a:endParaRPr/>
          </a:p>
          <a:p>
            <a:pPr indent="0" lvl="0" marL="0" rtl="0" algn="l">
              <a:spcBef>
                <a:spcPts val="0"/>
              </a:spcBef>
              <a:spcAft>
                <a:spcPts val="0"/>
              </a:spcAft>
              <a:buClr>
                <a:schemeClr val="dk1"/>
              </a:buClr>
              <a:buSzPts val="1100"/>
              <a:buFont typeface="Arial"/>
              <a:buNone/>
            </a:pPr>
            <a:r>
              <a:rPr lang="en-US"/>
              <a:t>■ How can what you believe influence you?</a:t>
            </a:r>
            <a:endParaRPr/>
          </a:p>
          <a:p>
            <a:pPr indent="0" lvl="0" marL="0" rtl="0" algn="l">
              <a:spcBef>
                <a:spcPts val="0"/>
              </a:spcBef>
              <a:spcAft>
                <a:spcPts val="0"/>
              </a:spcAft>
              <a:buClr>
                <a:schemeClr val="dk1"/>
              </a:buClr>
              <a:buSzPts val="1100"/>
              <a:buFont typeface="Arial"/>
              <a:buNone/>
            </a:pPr>
            <a:r>
              <a:rPr lang="en-US"/>
              <a:t>■ Was it easy or difficult to distinguish what your beliefs were or if your beliefs were influenced by others? Why?</a:t>
            </a:r>
            <a:endParaRPr/>
          </a:p>
          <a:p>
            <a:pPr indent="0" lvl="0" marL="0" rtl="0" algn="l">
              <a:spcBef>
                <a:spcPts val="0"/>
              </a:spcBef>
              <a:spcAft>
                <a:spcPts val="0"/>
              </a:spcAft>
              <a:buClr>
                <a:schemeClr val="dk1"/>
              </a:buClr>
              <a:buSzPts val="1100"/>
              <a:buFont typeface="Arial"/>
              <a:buNone/>
            </a:pPr>
            <a:r>
              <a:rPr lang="en-US"/>
              <a:t>■ If this were a group of friends wanting you to try vaping or use marijuana, how would it feel?</a:t>
            </a:r>
            <a:endParaRPr/>
          </a:p>
          <a:p>
            <a:pPr indent="0" lvl="0" marL="0" rtl="0" algn="l">
              <a:spcBef>
                <a:spcPts val="0"/>
              </a:spcBef>
              <a:spcAft>
                <a:spcPts val="0"/>
              </a:spcAft>
              <a:buNone/>
            </a:pPr>
            <a:r>
              <a:rPr lang="en-US"/>
              <a:t>■ You consider trying a beer because someone wants you to. Your parents and your friends are represented by the force of you pushing against the couch and are pressuring you. How would it feel?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GENERALIZE AND APPLY:</a:t>
            </a:r>
            <a:endParaRPr/>
          </a:p>
          <a:p>
            <a:pPr indent="0" lvl="0" marL="0" rtl="0" algn="l">
              <a:spcBef>
                <a:spcPts val="0"/>
              </a:spcBef>
              <a:spcAft>
                <a:spcPts val="0"/>
              </a:spcAft>
              <a:buClr>
                <a:schemeClr val="dk1"/>
              </a:buClr>
              <a:buSzPts val="1100"/>
              <a:buFont typeface="Arial"/>
              <a:buNone/>
            </a:pPr>
            <a:r>
              <a:rPr lang="en-US"/>
              <a:t>■ How does the paper/ball activity help you when choosing friends?</a:t>
            </a:r>
            <a:endParaRPr/>
          </a:p>
          <a:p>
            <a:pPr indent="0" lvl="0" marL="0" rtl="0" algn="l">
              <a:spcBef>
                <a:spcPts val="0"/>
              </a:spcBef>
              <a:spcAft>
                <a:spcPts val="0"/>
              </a:spcAft>
              <a:buNone/>
            </a:pPr>
            <a:r>
              <a:rPr lang="en-US"/>
              <a:t>■ Are you always a positive influence and support? Why or why not?</a:t>
            </a:r>
            <a:endParaRPr/>
          </a:p>
          <a:p>
            <a:pPr indent="0" lvl="0" marL="0" rtl="0" algn="l">
              <a:spcBef>
                <a:spcPts val="0"/>
              </a:spcBef>
              <a:spcAft>
                <a:spcPts val="0"/>
              </a:spcAft>
              <a:buNone/>
            </a:pPr>
            <a:r>
              <a:rPr b="1" lang="en-US"/>
              <a:t>Tips:</a:t>
            </a:r>
            <a:endParaRPr b="1"/>
          </a:p>
          <a:p>
            <a:pPr indent="0" lvl="0" marL="0" rtl="0" algn="l">
              <a:spcBef>
                <a:spcPts val="0"/>
              </a:spcBef>
              <a:spcAft>
                <a:spcPts val="0"/>
              </a:spcAft>
              <a:buNone/>
            </a:pPr>
            <a:r>
              <a:rPr lang="en-US"/>
              <a:t>These questions were modified to correspond to the modified activity.</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Step 13:</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sp>
        <p:nvSpPr>
          <p:cNvPr id="11" name="Google Shape;11;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2" name="Google Shape;12;p2"/>
          <p:cNvPicPr preferRelativeResize="0"/>
          <p:nvPr/>
        </p:nvPicPr>
        <p:blipFill rotWithShape="1">
          <a:blip r:embed="rId2">
            <a:alphaModFix/>
          </a:blip>
          <a:srcRect b="0" l="0" r="0" t="0"/>
          <a:stretch/>
        </p:blipFill>
        <p:spPr>
          <a:xfrm>
            <a:off x="3448221" y="725341"/>
            <a:ext cx="5295557" cy="261990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 name="Shape 19"/>
        <p:cNvGrpSpPr/>
        <p:nvPr/>
      </p:nvGrpSpPr>
      <p:grpSpPr>
        <a:xfrm>
          <a:off x="0" y="0"/>
          <a:ext cx="0" cy="0"/>
          <a:chOff x="0" y="0"/>
          <a:chExt cx="0" cy="0"/>
        </a:xfrm>
      </p:grpSpPr>
      <p:sp>
        <p:nvSpPr>
          <p:cNvPr id="20" name="Google Shape;2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3" name="Shape 23"/>
        <p:cNvGrpSpPr/>
        <p:nvPr/>
      </p:nvGrpSpPr>
      <p:grpSpPr>
        <a:xfrm>
          <a:off x="0" y="0"/>
          <a:ext cx="0" cy="0"/>
          <a:chOff x="0" y="0"/>
          <a:chExt cx="0" cy="0"/>
        </a:xfrm>
      </p:grpSpPr>
      <p:sp>
        <p:nvSpPr>
          <p:cNvPr id="24" name="Google Shape;24;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 name="Google Shape;26;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 name="Google Shape;28;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9" name="Shape 29"/>
        <p:cNvGrpSpPr/>
        <p:nvPr/>
      </p:nvGrpSpPr>
      <p:grpSpPr>
        <a:xfrm>
          <a:off x="0" y="0"/>
          <a:ext cx="0" cy="0"/>
          <a:chOff x="0" y="0"/>
          <a:chExt cx="0" cy="0"/>
        </a:xfrm>
      </p:grpSpPr>
      <p:sp>
        <p:nvSpPr>
          <p:cNvPr id="30" name="Google Shape;30;p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2" name="Google Shape;32;p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3" name="Shape 33"/>
        <p:cNvGrpSpPr/>
        <p:nvPr/>
      </p:nvGrpSpPr>
      <p:grpSpPr>
        <a:xfrm>
          <a:off x="0" y="0"/>
          <a:ext cx="0" cy="0"/>
          <a:chOff x="0" y="0"/>
          <a:chExt cx="0" cy="0"/>
        </a:xfrm>
      </p:grpSpPr>
      <p:sp>
        <p:nvSpPr>
          <p:cNvPr id="34" name="Google Shape;34;p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6" name="Google Shape;36;p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7" name="Shape 37"/>
        <p:cNvGrpSpPr/>
        <p:nvPr/>
      </p:nvGrpSpPr>
      <p:grpSpPr>
        <a:xfrm>
          <a:off x="0" y="0"/>
          <a:ext cx="0" cy="0"/>
          <a:chOff x="0" y="0"/>
          <a:chExt cx="0" cy="0"/>
        </a:xfrm>
      </p:grpSpPr>
      <p:pic>
        <p:nvPicPr>
          <p:cNvPr id="38" name="Google Shape;38;p9"/>
          <p:cNvPicPr preferRelativeResize="0"/>
          <p:nvPr/>
        </p:nvPicPr>
        <p:blipFill rotWithShape="1">
          <a:blip r:embed="rId2">
            <a:alphaModFix/>
          </a:blip>
          <a:srcRect b="0" l="0" r="0" t="0"/>
          <a:stretch/>
        </p:blipFill>
        <p:spPr>
          <a:xfrm>
            <a:off x="3794211" y="2031516"/>
            <a:ext cx="4603578" cy="227756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9" name="Shape 39"/>
        <p:cNvGrpSpPr/>
        <p:nvPr/>
      </p:nvGrpSpPr>
      <p:grpSpPr>
        <a:xfrm>
          <a:off x="0" y="0"/>
          <a:ext cx="0" cy="0"/>
          <a:chOff x="0" y="0"/>
          <a:chExt cx="0" cy="0"/>
        </a:xfrm>
      </p:grpSpPr>
      <p:sp>
        <p:nvSpPr>
          <p:cNvPr id="40" name="Google Shape;40;p10"/>
          <p:cNvSpPr txBox="1"/>
          <p:nvPr>
            <p:ph type="title"/>
          </p:nvPr>
        </p:nvSpPr>
        <p:spPr>
          <a:xfrm>
            <a:off x="415600" y="593367"/>
            <a:ext cx="11360700" cy="763500"/>
          </a:xfrm>
          <a:prstGeom prst="rect">
            <a:avLst/>
          </a:prstGeom>
        </p:spPr>
        <p:txBody>
          <a:bodyPr anchorCtr="0" anchor="ctr" bIns="45700" lIns="91425" spcFirstLastPara="1" rIns="91425" wrap="square" tIns="45700">
            <a:no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1" name="Google Shape;41;p10"/>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lvl1pPr indent="-406400" lvl="0" marL="457200" rtl="0">
              <a:spcBef>
                <a:spcPts val="100"/>
              </a:spcBef>
              <a:spcAft>
                <a:spcPts val="0"/>
              </a:spcAft>
              <a:buSzPts val="2800"/>
              <a:buChar char="•"/>
              <a:defRPr/>
            </a:lvl1pPr>
            <a:lvl2pPr indent="-381000" lvl="1" marL="914400" rtl="0">
              <a:spcBef>
                <a:spcPts val="500"/>
              </a:spcBef>
              <a:spcAft>
                <a:spcPts val="0"/>
              </a:spcAft>
              <a:buSzPts val="2400"/>
              <a:buChar char="•"/>
              <a:defRPr/>
            </a:lvl2pPr>
            <a:lvl3pPr indent="-355600" lvl="2" marL="1371600" rtl="0">
              <a:spcBef>
                <a:spcPts val="500"/>
              </a:spcBef>
              <a:spcAft>
                <a:spcPts val="0"/>
              </a:spcAft>
              <a:buSzPts val="2000"/>
              <a:buChar char="•"/>
              <a:defRPr/>
            </a:lvl3pPr>
            <a:lvl4pPr indent="-342900" lvl="3" marL="1828800" rtl="0">
              <a:spcBef>
                <a:spcPts val="500"/>
              </a:spcBef>
              <a:spcAft>
                <a:spcPts val="0"/>
              </a:spcAft>
              <a:buSzPts val="1800"/>
              <a:buChar char="•"/>
              <a:defRPr/>
            </a:lvl4pPr>
            <a:lvl5pPr indent="-342900" lvl="4" marL="2286000" rtl="0">
              <a:spcBef>
                <a:spcPts val="500"/>
              </a:spcBef>
              <a:spcAft>
                <a:spcPts val="0"/>
              </a:spcAft>
              <a:buSzPts val="1800"/>
              <a:buChar char="•"/>
              <a:defRPr/>
            </a:lvl5pPr>
            <a:lvl6pPr indent="-342900" lvl="5" marL="2743200" rtl="0">
              <a:spcBef>
                <a:spcPts val="500"/>
              </a:spcBef>
              <a:spcAft>
                <a:spcPts val="0"/>
              </a:spcAft>
              <a:buSzPts val="1800"/>
              <a:buChar char="•"/>
              <a:defRPr/>
            </a:lvl6pPr>
            <a:lvl7pPr indent="-342900" lvl="6" marL="3200400" rtl="0">
              <a:spcBef>
                <a:spcPts val="500"/>
              </a:spcBef>
              <a:spcAft>
                <a:spcPts val="0"/>
              </a:spcAft>
              <a:buSzPts val="1800"/>
              <a:buChar char="•"/>
              <a:defRPr/>
            </a:lvl7pPr>
            <a:lvl8pPr indent="-342900" lvl="7" marL="3657600" rtl="0">
              <a:spcBef>
                <a:spcPts val="500"/>
              </a:spcBef>
              <a:spcAft>
                <a:spcPts val="0"/>
              </a:spcAft>
              <a:buSzPts val="1800"/>
              <a:buChar char="•"/>
              <a:defRPr/>
            </a:lvl8pPr>
            <a:lvl9pPr indent="-342900" lvl="8" marL="4114800" rtl="0">
              <a:spcBef>
                <a:spcPts val="500"/>
              </a:spcBef>
              <a:spcAft>
                <a:spcPts val="0"/>
              </a:spcAft>
              <a:buSzPts val="1800"/>
              <a:buChar char="•"/>
              <a:defRPr/>
            </a:lvl9pPr>
          </a:lstStyle>
          <a:p/>
        </p:txBody>
      </p:sp>
      <p:sp>
        <p:nvSpPr>
          <p:cNvPr id="42" name="Google Shape;42;p1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1"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 name="Google Shape;7;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8" name="Google Shape;8;p1"/>
          <p:cNvPicPr preferRelativeResize="0"/>
          <p:nvPr/>
        </p:nvPicPr>
        <p:blipFill rotWithShape="1">
          <a:blip r:embed="rId1">
            <a:alphaModFix/>
          </a:blip>
          <a:srcRect b="0" l="0" r="0" t="0"/>
          <a:stretch/>
        </p:blipFill>
        <p:spPr>
          <a:xfrm>
            <a:off x="234950" y="5783649"/>
            <a:ext cx="11722100" cy="965200"/>
          </a:xfrm>
          <a:prstGeom prst="rect">
            <a:avLst/>
          </a:prstGeom>
          <a:noFill/>
          <a:ln>
            <a:noFill/>
          </a:ln>
        </p:spPr>
      </p:pic>
      <p:sp>
        <p:nvSpPr>
          <p:cNvPr id="9" name="Google Shape;9;p1"/>
          <p:cNvSpPr txBox="1"/>
          <p:nvPr/>
        </p:nvSpPr>
        <p:spPr>
          <a:xfrm>
            <a:off x="838200" y="5958472"/>
            <a:ext cx="16476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solidFill>
                  <a:schemeClr val="lt1"/>
                </a:solidFill>
                <a:latin typeface="Arial"/>
                <a:ea typeface="Arial"/>
                <a:cs typeface="Arial"/>
                <a:sym typeface="Arial"/>
              </a:rPr>
              <a:t>Chapter </a:t>
            </a:r>
            <a:r>
              <a:rPr lang="en-US">
                <a:solidFill>
                  <a:schemeClr val="lt1"/>
                </a:solidFill>
              </a:rPr>
              <a:t>5</a:t>
            </a:r>
            <a:endParaRPr>
              <a:solidFill>
                <a:schemeClr val="lt1"/>
              </a:solidFill>
            </a:endParaRPr>
          </a:p>
          <a:p>
            <a:pPr indent="0" lvl="0" marL="0" marR="0" rtl="0" algn="l">
              <a:spcBef>
                <a:spcPts val="0"/>
              </a:spcBef>
              <a:spcAft>
                <a:spcPts val="0"/>
              </a:spcAft>
              <a:buNone/>
            </a:pPr>
            <a:r>
              <a:t/>
            </a:r>
            <a:endParaRPr>
              <a:solidFill>
                <a:schemeClr val="lt1"/>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hyperlink" Target="https://www.ces.ncsu.edu/local-county-center/" TargetMode="External"/><Relationship Id="rId5" Type="http://schemas.openxmlformats.org/officeDocument/2006/relationships/hyperlink" Target="https://nc4h.ces.ncsu.edu/healthy-living/" TargetMode="External"/><Relationship Id="rId6" Type="http://schemas.openxmlformats.org/officeDocument/2006/relationships/hyperlink" Target="mailto:kbridge3@ncsu.ed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pixabay.com/illustrations/question-mark-consider-think-2318030/" TargetMode="External"/><Relationship Id="rId4" Type="http://schemas.openxmlformats.org/officeDocument/2006/relationships/hyperlink" Target="https://pixabay.com/photos/run-running-sport-fitness-healthy-750466/" TargetMode="External"/><Relationship Id="rId5" Type="http://schemas.openxmlformats.org/officeDocument/2006/relationships/hyperlink" Target="https://pixabay.com/photos/pink-macaroon-sketchbook-2187216/" TargetMode="External"/><Relationship Id="rId6" Type="http://schemas.openxmlformats.org/officeDocument/2006/relationships/hyperlink" Target="https://unsplash.com/photos/2u459Ux8bto" TargetMode="External"/><Relationship Id="rId7" Type="http://schemas.openxmlformats.org/officeDocument/2006/relationships/hyperlink" Target="https://pixabay.com/photos/people-female-girl-long-hair-woman-523191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22.png"/><Relationship Id="rId9" Type="http://schemas.openxmlformats.org/officeDocument/2006/relationships/image" Target="../media/image2.png"/><Relationship Id="rId5" Type="http://schemas.openxmlformats.org/officeDocument/2006/relationships/image" Target="../media/image21.png"/><Relationship Id="rId6" Type="http://schemas.openxmlformats.org/officeDocument/2006/relationships/image" Target="../media/image25.png"/><Relationship Id="rId7" Type="http://schemas.openxmlformats.org/officeDocument/2006/relationships/image" Target="../media/image1.png"/><Relationship Id="rId8"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23.png"/><Relationship Id="rId9" Type="http://schemas.openxmlformats.org/officeDocument/2006/relationships/image" Target="../media/image10.png"/><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7.png"/><Relationship Id="rId8"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ph type="title"/>
          </p:nvPr>
        </p:nvSpPr>
        <p:spPr>
          <a:xfrm>
            <a:off x="747075" y="0"/>
            <a:ext cx="10515600" cy="96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Family Corner / Community Corner</a:t>
            </a:r>
            <a:endParaRPr/>
          </a:p>
        </p:txBody>
      </p:sp>
      <p:sp>
        <p:nvSpPr>
          <p:cNvPr id="126" name="Google Shape;126;p20"/>
          <p:cNvSpPr/>
          <p:nvPr/>
        </p:nvSpPr>
        <p:spPr>
          <a:xfrm>
            <a:off x="2328225" y="963000"/>
            <a:ext cx="7353300" cy="47109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7" name="Google Shape;127;p20"/>
          <p:cNvPicPr preferRelativeResize="0"/>
          <p:nvPr/>
        </p:nvPicPr>
        <p:blipFill rotWithShape="1">
          <a:blip r:embed="rId3">
            <a:alphaModFix/>
          </a:blip>
          <a:srcRect b="0" l="0" r="0" t="6533"/>
          <a:stretch/>
        </p:blipFill>
        <p:spPr>
          <a:xfrm>
            <a:off x="2579025" y="1183763"/>
            <a:ext cx="6851700" cy="42693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idx="1" type="body"/>
          </p:nvPr>
        </p:nvSpPr>
        <p:spPr>
          <a:xfrm>
            <a:off x="838200" y="1825625"/>
            <a:ext cx="10515600" cy="8088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b="0" lang="en-US" sz="1200"/>
              <a:t>This presentation was developed by North Carolina 4-H for use by the 4-H </a:t>
            </a:r>
            <a:r>
              <a:rPr b="0" i="1" lang="en-US" sz="1200"/>
              <a:t>Health Rocks!®</a:t>
            </a:r>
            <a:r>
              <a:rPr b="0" lang="en-US" sz="1200"/>
              <a:t> program and its trained facilitators. This content should only be used by those who are authorized by North Carolina 4-H and are trained to implement this program. If you are viewing this information and have not been trained in </a:t>
            </a:r>
            <a:r>
              <a:rPr b="0" i="1" lang="en-US" sz="1200"/>
              <a:t>Health Rocks!®, </a:t>
            </a:r>
            <a:r>
              <a:rPr b="0" lang="en-US" sz="1200"/>
              <a:t>please contact your local North Carolina 4-H Agent.</a:t>
            </a:r>
            <a:r>
              <a:rPr b="0" i="1" lang="en-US" sz="1200"/>
              <a:t> </a:t>
            </a:r>
            <a:endParaRPr b="0" sz="1200"/>
          </a:p>
        </p:txBody>
      </p:sp>
      <p:pic>
        <p:nvPicPr>
          <p:cNvPr id="133" name="Google Shape;133;p21"/>
          <p:cNvPicPr preferRelativeResize="0"/>
          <p:nvPr/>
        </p:nvPicPr>
        <p:blipFill>
          <a:blip r:embed="rId3">
            <a:alphaModFix/>
          </a:blip>
          <a:stretch>
            <a:fillRect/>
          </a:stretch>
        </p:blipFill>
        <p:spPr>
          <a:xfrm>
            <a:off x="3643062" y="619863"/>
            <a:ext cx="4905875" cy="946950"/>
          </a:xfrm>
          <a:prstGeom prst="rect">
            <a:avLst/>
          </a:prstGeom>
          <a:noFill/>
          <a:ln>
            <a:noFill/>
          </a:ln>
        </p:spPr>
      </p:pic>
      <p:sp>
        <p:nvSpPr>
          <p:cNvPr id="134" name="Google Shape;134;p21"/>
          <p:cNvSpPr txBox="1"/>
          <p:nvPr>
            <p:ph idx="1" type="body"/>
          </p:nvPr>
        </p:nvSpPr>
        <p:spPr>
          <a:xfrm>
            <a:off x="757038" y="3024600"/>
            <a:ext cx="5258100" cy="2637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200"/>
              <a:t>For questions regarding the NC 4-H </a:t>
            </a:r>
            <a:r>
              <a:rPr lang="en-US" sz="1200"/>
              <a:t>programs, contact your local 4-H Agent. </a:t>
            </a:r>
            <a:endParaRPr sz="1200"/>
          </a:p>
          <a:p>
            <a:pPr indent="0" lvl="0" marL="0" rtl="0" algn="l">
              <a:spcBef>
                <a:spcPts val="1000"/>
              </a:spcBef>
              <a:spcAft>
                <a:spcPts val="0"/>
              </a:spcAft>
              <a:buNone/>
            </a:pPr>
            <a:r>
              <a:rPr lang="en-US" sz="1200" u="sng">
                <a:solidFill>
                  <a:schemeClr val="hlink"/>
                </a:solidFill>
                <a:hlinkClick r:id="rId4"/>
              </a:rPr>
              <a:t>Click here to find your county center! </a:t>
            </a:r>
            <a:endParaRPr sz="1200"/>
          </a:p>
        </p:txBody>
      </p:sp>
      <p:sp>
        <p:nvSpPr>
          <p:cNvPr id="135" name="Google Shape;135;p21"/>
          <p:cNvSpPr txBox="1"/>
          <p:nvPr>
            <p:ph idx="1" type="body"/>
          </p:nvPr>
        </p:nvSpPr>
        <p:spPr>
          <a:xfrm>
            <a:off x="6176863" y="3024600"/>
            <a:ext cx="5258100" cy="2637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200"/>
              <a:t>For more information about NC 4-H Healthy Living programs, visit our website! </a:t>
            </a:r>
            <a:endParaRPr sz="1200"/>
          </a:p>
          <a:p>
            <a:pPr indent="0" lvl="0" marL="0" rtl="0" algn="l">
              <a:spcBef>
                <a:spcPts val="1000"/>
              </a:spcBef>
              <a:spcAft>
                <a:spcPts val="0"/>
              </a:spcAft>
              <a:buNone/>
            </a:pPr>
            <a:r>
              <a:rPr lang="en-US" sz="1200" u="sng">
                <a:solidFill>
                  <a:schemeClr val="hlink"/>
                </a:solidFill>
                <a:hlinkClick r:id="rId5"/>
              </a:rPr>
              <a:t>Click here to learn more about North Carolina 4-H Healthy Living.</a:t>
            </a:r>
            <a:endParaRPr sz="1200"/>
          </a:p>
          <a:p>
            <a:pPr indent="0" lvl="0" marL="0" rtl="0" algn="l">
              <a:spcBef>
                <a:spcPts val="1000"/>
              </a:spcBef>
              <a:spcAft>
                <a:spcPts val="0"/>
              </a:spcAft>
              <a:buNone/>
            </a:pPr>
            <a:r>
              <a:t/>
            </a:r>
            <a:endParaRPr sz="1200"/>
          </a:p>
          <a:p>
            <a:pPr indent="0" lvl="0" marL="0" rtl="0" algn="l">
              <a:spcBef>
                <a:spcPts val="1000"/>
              </a:spcBef>
              <a:spcAft>
                <a:spcPts val="0"/>
              </a:spcAft>
              <a:buNone/>
            </a:pPr>
            <a:r>
              <a:rPr lang="en-US" sz="1200"/>
              <a:t>For questions regarding content related to the NC 4-H </a:t>
            </a:r>
            <a:r>
              <a:rPr i="1" lang="en-US" sz="1200"/>
              <a:t>Health Rocks!®</a:t>
            </a:r>
            <a:r>
              <a:rPr lang="en-US" sz="1200"/>
              <a:t> program, contact the NC 4-H Healthy Living Coordinator.</a:t>
            </a:r>
            <a:endParaRPr sz="1200"/>
          </a:p>
          <a:p>
            <a:pPr indent="0" lvl="0" marL="0" rtl="0" algn="l">
              <a:spcBef>
                <a:spcPts val="1000"/>
              </a:spcBef>
              <a:spcAft>
                <a:spcPts val="0"/>
              </a:spcAft>
              <a:buNone/>
            </a:pPr>
            <a:r>
              <a:t/>
            </a:r>
            <a:endParaRPr sz="1200"/>
          </a:p>
          <a:p>
            <a:pPr indent="0" lvl="0" marL="0" rtl="0" algn="l">
              <a:lnSpc>
                <a:spcPct val="100000"/>
              </a:lnSpc>
              <a:spcBef>
                <a:spcPts val="0"/>
              </a:spcBef>
              <a:spcAft>
                <a:spcPts val="0"/>
              </a:spcAft>
              <a:buNone/>
            </a:pPr>
            <a:r>
              <a:rPr lang="en-US" sz="1200"/>
              <a:t>Kenan Bridges</a:t>
            </a:r>
            <a:endParaRPr sz="1200"/>
          </a:p>
          <a:p>
            <a:pPr indent="0" lvl="0" marL="0" rtl="0" algn="l">
              <a:lnSpc>
                <a:spcPct val="100000"/>
              </a:lnSpc>
              <a:spcBef>
                <a:spcPts val="0"/>
              </a:spcBef>
              <a:spcAft>
                <a:spcPts val="0"/>
              </a:spcAft>
              <a:buNone/>
            </a:pPr>
            <a:r>
              <a:rPr b="0" lang="en-US" sz="1200"/>
              <a:t>NC 4-H Healthy Living Coordinator</a:t>
            </a:r>
            <a:endParaRPr b="0" sz="1200"/>
          </a:p>
          <a:p>
            <a:pPr indent="0" lvl="0" marL="0" rtl="0" algn="l">
              <a:lnSpc>
                <a:spcPct val="100000"/>
              </a:lnSpc>
              <a:spcBef>
                <a:spcPts val="0"/>
              </a:spcBef>
              <a:spcAft>
                <a:spcPts val="0"/>
              </a:spcAft>
              <a:buNone/>
            </a:pPr>
            <a:r>
              <a:rPr b="0" lang="en-US" sz="1200" u="sng">
                <a:solidFill>
                  <a:schemeClr val="hlink"/>
                </a:solidFill>
                <a:hlinkClick r:id="rId6"/>
              </a:rPr>
              <a:t>kbridge3@ncsu.edu</a:t>
            </a:r>
            <a:endParaRPr b="0" sz="1200"/>
          </a:p>
          <a:p>
            <a:pPr indent="0" lvl="0" marL="0" rtl="0" algn="l">
              <a:spcBef>
                <a:spcPts val="0"/>
              </a:spcBef>
              <a:spcAft>
                <a:spcPts val="0"/>
              </a:spcAft>
              <a:buNone/>
            </a:pPr>
            <a:r>
              <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References</a:t>
            </a:r>
            <a:endParaRPr b="1"/>
          </a:p>
        </p:txBody>
      </p:sp>
      <p:sp>
        <p:nvSpPr>
          <p:cNvPr id="141" name="Google Shape;141;p22"/>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800"/>
              <a:t>1. Lachmann-Anke, P., &amp; Lachmann-Anke, M. (n.d.). [Animated person with question marks]. Pixabay. </a:t>
            </a:r>
            <a:r>
              <a:rPr lang="en-US" sz="1800" u="sng">
                <a:solidFill>
                  <a:schemeClr val="hlink"/>
                </a:solidFill>
                <a:hlinkClick r:id="rId3"/>
              </a:rPr>
              <a:t>https://pixabay.com/illustrations/question-mark-consider-think-2318030/</a:t>
            </a:r>
            <a:endParaRPr/>
          </a:p>
          <a:p>
            <a:pPr indent="0" lvl="0" marL="0" rtl="0" algn="l">
              <a:spcBef>
                <a:spcPts val="1000"/>
              </a:spcBef>
              <a:spcAft>
                <a:spcPts val="0"/>
              </a:spcAft>
              <a:buNone/>
            </a:pPr>
            <a:r>
              <a:rPr lang="en-US" sz="1800"/>
              <a:t>2. Wokandapix. (n.d.). [Photograph of tennis shoes]. USA. Pixabay. </a:t>
            </a:r>
            <a:r>
              <a:rPr lang="en-US" sz="1800" u="sng">
                <a:solidFill>
                  <a:schemeClr val="hlink"/>
                </a:solidFill>
                <a:hlinkClick r:id="rId4"/>
              </a:rPr>
              <a:t>https://pixabay.com/photos/run-running-sport-fitness-healthy-750466/</a:t>
            </a:r>
            <a:endParaRPr sz="1800"/>
          </a:p>
          <a:p>
            <a:pPr indent="0" lvl="0" marL="0" rtl="0" algn="l">
              <a:spcBef>
                <a:spcPts val="1000"/>
              </a:spcBef>
              <a:spcAft>
                <a:spcPts val="0"/>
              </a:spcAft>
              <a:buNone/>
            </a:pPr>
            <a:r>
              <a:rPr lang="en-US" sz="1800"/>
              <a:t>3. Netmaru. (n.d.). [Photograph of an </a:t>
            </a:r>
            <a:r>
              <a:rPr lang="en-US" sz="1800"/>
              <a:t>art pad</a:t>
            </a:r>
            <a:r>
              <a:rPr lang="en-US" sz="1800"/>
              <a:t> and writing utensils]. Seoul, South Korea. Pixabay. </a:t>
            </a:r>
            <a:r>
              <a:rPr lang="en-US" sz="1800" u="sng">
                <a:solidFill>
                  <a:schemeClr val="hlink"/>
                </a:solidFill>
                <a:hlinkClick r:id="rId5"/>
              </a:rPr>
              <a:t>https://pixabay.com/photos/pink-macaroon-sketchbook-2187216/</a:t>
            </a:r>
            <a:endParaRPr sz="1800"/>
          </a:p>
          <a:p>
            <a:pPr indent="0" lvl="0" marL="0" rtl="0" algn="l">
              <a:spcBef>
                <a:spcPts val="1000"/>
              </a:spcBef>
              <a:spcAft>
                <a:spcPts val="0"/>
              </a:spcAft>
              <a:buNone/>
            </a:pPr>
            <a:r>
              <a:rPr lang="en-US" sz="1800"/>
              <a:t>4. Cagle, B. (n.d.). [Photograph of a girl pushing against a wall]. Lawrence, KS. Unsplash. </a:t>
            </a:r>
            <a:r>
              <a:rPr lang="en-US" sz="1800" u="sng">
                <a:solidFill>
                  <a:schemeClr val="hlink"/>
                </a:solidFill>
                <a:hlinkClick r:id="rId6"/>
              </a:rPr>
              <a:t>https://unsplash.com/photos/2u459Ux8bto</a:t>
            </a:r>
            <a:endParaRPr sz="1800"/>
          </a:p>
          <a:p>
            <a:pPr indent="0" lvl="0" marL="0" rtl="0" algn="l">
              <a:spcBef>
                <a:spcPts val="1000"/>
              </a:spcBef>
              <a:spcAft>
                <a:spcPts val="0"/>
              </a:spcAft>
              <a:buNone/>
            </a:pPr>
            <a:r>
              <a:rPr lang="en-US" sz="1800"/>
              <a:t>5. Mircea. (n.d.). [Photograph of a mother and daughter talking on a bench]. Bucharest, Romania. Pixabay </a:t>
            </a:r>
            <a:r>
              <a:rPr lang="en-US" sz="1800" u="sng">
                <a:solidFill>
                  <a:schemeClr val="hlink"/>
                </a:solidFill>
                <a:hlinkClick r:id="rId7"/>
              </a:rPr>
              <a:t>https://pixabay.com/photos/people-female-girl-long-hair-woman-5231919/</a:t>
            </a:r>
            <a:endParaRPr sz="1800"/>
          </a:p>
          <a:p>
            <a:pPr indent="0" lvl="0" marL="0" rtl="0" algn="l">
              <a:spcBef>
                <a:spcPts val="1000"/>
              </a:spcBef>
              <a:spcAft>
                <a:spcPts val="0"/>
              </a:spcAft>
              <a:buNone/>
            </a:pPr>
            <a:r>
              <a:t/>
            </a:r>
            <a:endParaRPr sz="1800"/>
          </a:p>
          <a:p>
            <a:pPr indent="0" lvl="0" marL="0" rtl="0" algn="l">
              <a:spcBef>
                <a:spcPts val="1000"/>
              </a:spcBef>
              <a:spcAft>
                <a:spcPts val="0"/>
              </a:spcAft>
              <a:buNone/>
            </a:pPr>
            <a:r>
              <a:t/>
            </a:r>
            <a:endParaRPr sz="1800"/>
          </a:p>
          <a:p>
            <a:pPr indent="0" lvl="0" marL="0" rtl="0" algn="l">
              <a:spcBef>
                <a:spcPts val="1000"/>
              </a:spcBef>
              <a:spcAft>
                <a:spcPts val="0"/>
              </a:spcAft>
              <a:buNone/>
            </a:pPr>
            <a:r>
              <a:t/>
            </a:r>
            <a:endParaRPr sz="1800"/>
          </a:p>
          <a:p>
            <a:pPr indent="0" lvl="0" marL="0" rtl="0" algn="l">
              <a:spcBef>
                <a:spcPts val="1000"/>
              </a:spcBef>
              <a:spcAft>
                <a:spcPts val="0"/>
              </a:spcAft>
              <a:buNone/>
            </a:pPr>
            <a:r>
              <a:t/>
            </a:r>
            <a:endParaRPr sz="1800"/>
          </a:p>
          <a:p>
            <a:pPr indent="0" lvl="0" marL="0" rtl="0" algn="l">
              <a:spcBef>
                <a:spcPts val="1000"/>
              </a:spcBef>
              <a:spcAft>
                <a:spcPts val="0"/>
              </a:spcAft>
              <a:buNone/>
            </a:pPr>
            <a:r>
              <a:t/>
            </a:r>
            <a:endParaRPr sz="1800"/>
          </a:p>
          <a:p>
            <a:pPr indent="0" lvl="0" marL="0" rtl="0" algn="l">
              <a:spcBef>
                <a:spcPts val="1000"/>
              </a:spcBef>
              <a:spcAft>
                <a:spcPts val="0"/>
              </a:spcAft>
              <a:buNone/>
            </a:pPr>
            <a:r>
              <a:t/>
            </a:r>
            <a:endParaRPr sz="1800"/>
          </a:p>
          <a:p>
            <a:pPr indent="0" lvl="0" marL="0" rtl="0" algn="l">
              <a:spcBef>
                <a:spcPts val="1000"/>
              </a:spcBef>
              <a:spcAft>
                <a:spcPts val="0"/>
              </a:spcAft>
              <a:buNone/>
            </a:pPr>
            <a:r>
              <a:t/>
            </a:r>
            <a:endParaRPr sz="1800"/>
          </a:p>
          <a:p>
            <a:pPr indent="0" lvl="0" marL="0" rtl="0" algn="l">
              <a:spcBef>
                <a:spcPts val="1000"/>
              </a:spcBef>
              <a:spcAft>
                <a:spcPts val="0"/>
              </a:spcAft>
              <a:buNone/>
            </a:pPr>
            <a:r>
              <a:t/>
            </a:r>
            <a:endParaRPr sz="1800"/>
          </a:p>
          <a:p>
            <a:pPr indent="0" lvl="0" marL="0" rtl="0" algn="l">
              <a:spcBef>
                <a:spcPts val="1000"/>
              </a:spcBef>
              <a:spcAft>
                <a:spcPts val="0"/>
              </a:spcAft>
              <a:buNone/>
            </a:pPr>
            <a:r>
              <a:t/>
            </a:r>
            <a:endParaRPr sz="1800"/>
          </a:p>
          <a:p>
            <a:pPr indent="0" lvl="0" marL="0" rtl="0" algn="l">
              <a:spcBef>
                <a:spcPts val="1000"/>
              </a:spcBef>
              <a:spcAft>
                <a:spcPts val="0"/>
              </a:spcAft>
              <a:buNone/>
            </a:pPr>
            <a:r>
              <a:t/>
            </a:r>
            <a:endParaRPr/>
          </a:p>
          <a:p>
            <a:pPr indent="0" lvl="0" marL="0" rtl="0" algn="l">
              <a:spcBef>
                <a:spcPts val="1000"/>
              </a:spcBef>
              <a:spcAft>
                <a:spcPts val="0"/>
              </a:spcAft>
              <a:buClr>
                <a:schemeClr val="dk1"/>
              </a:buClr>
              <a:buSzPts val="1100"/>
              <a:buFont typeface="Arial"/>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 name="Shape 50"/>
        <p:cNvGrpSpPr/>
        <p:nvPr/>
      </p:nvGrpSpPr>
      <p:grpSpPr>
        <a:xfrm>
          <a:off x="0" y="0"/>
          <a:ext cx="0" cy="0"/>
          <a:chOff x="0" y="0"/>
          <a:chExt cx="0" cy="0"/>
        </a:xfrm>
      </p:grpSpPr>
      <p:pic>
        <p:nvPicPr>
          <p:cNvPr id="51" name="Google Shape;51;p12"/>
          <p:cNvPicPr preferRelativeResize="0"/>
          <p:nvPr/>
        </p:nvPicPr>
        <p:blipFill>
          <a:blip r:embed="rId4">
            <a:alphaModFix/>
          </a:blip>
          <a:stretch>
            <a:fillRect/>
          </a:stretch>
        </p:blipFill>
        <p:spPr>
          <a:xfrm>
            <a:off x="4932383" y="467165"/>
            <a:ext cx="4621064" cy="3430300"/>
          </a:xfrm>
          <a:prstGeom prst="rect">
            <a:avLst/>
          </a:prstGeom>
          <a:noFill/>
          <a:ln>
            <a:noFill/>
          </a:ln>
        </p:spPr>
      </p:pic>
      <p:pic>
        <p:nvPicPr>
          <p:cNvPr id="52" name="Google Shape;52;p12"/>
          <p:cNvPicPr preferRelativeResize="0"/>
          <p:nvPr/>
        </p:nvPicPr>
        <p:blipFill>
          <a:blip r:embed="rId4">
            <a:alphaModFix/>
          </a:blip>
          <a:stretch>
            <a:fillRect/>
          </a:stretch>
        </p:blipFill>
        <p:spPr>
          <a:xfrm>
            <a:off x="2638550" y="467166"/>
            <a:ext cx="1941134" cy="1440930"/>
          </a:xfrm>
          <a:prstGeom prst="rect">
            <a:avLst/>
          </a:prstGeom>
          <a:noFill/>
          <a:ln>
            <a:noFill/>
          </a:ln>
        </p:spPr>
      </p:pic>
      <p:pic>
        <p:nvPicPr>
          <p:cNvPr id="53" name="Google Shape;53;p12"/>
          <p:cNvPicPr preferRelativeResize="0"/>
          <p:nvPr/>
        </p:nvPicPr>
        <p:blipFill>
          <a:blip r:embed="rId4">
            <a:alphaModFix/>
          </a:blip>
          <a:stretch>
            <a:fillRect/>
          </a:stretch>
        </p:blipFill>
        <p:spPr>
          <a:xfrm>
            <a:off x="2638550" y="2456532"/>
            <a:ext cx="1941134" cy="1440930"/>
          </a:xfrm>
          <a:prstGeom prst="rect">
            <a:avLst/>
          </a:prstGeom>
          <a:noFill/>
          <a:ln>
            <a:noFill/>
          </a:ln>
        </p:spPr>
      </p:pic>
      <p:pic>
        <p:nvPicPr>
          <p:cNvPr id="54" name="Google Shape;54;p12"/>
          <p:cNvPicPr preferRelativeResize="0"/>
          <p:nvPr/>
        </p:nvPicPr>
        <p:blipFill>
          <a:blip r:embed="rId5">
            <a:alphaModFix/>
          </a:blip>
          <a:stretch>
            <a:fillRect/>
          </a:stretch>
        </p:blipFill>
        <p:spPr>
          <a:xfrm>
            <a:off x="4932385" y="1139945"/>
            <a:ext cx="4621066" cy="2287949"/>
          </a:xfrm>
          <a:prstGeom prst="rect">
            <a:avLst/>
          </a:prstGeom>
          <a:noFill/>
          <a:ln>
            <a:noFill/>
          </a:ln>
        </p:spPr>
      </p:pic>
      <p:sp>
        <p:nvSpPr>
          <p:cNvPr id="55" name="Google Shape;55;p12"/>
          <p:cNvSpPr txBox="1"/>
          <p:nvPr/>
        </p:nvSpPr>
        <p:spPr>
          <a:xfrm>
            <a:off x="5880917" y="976433"/>
            <a:ext cx="2718900" cy="4353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300">
                <a:latin typeface="Comic Sans MS"/>
                <a:ea typeface="Comic Sans MS"/>
                <a:cs typeface="Comic Sans MS"/>
                <a:sym typeface="Comic Sans MS"/>
              </a:rPr>
              <a:t>Welcome to</a:t>
            </a:r>
            <a:endParaRPr b="1" sz="2300">
              <a:latin typeface="Comic Sans MS"/>
              <a:ea typeface="Comic Sans MS"/>
              <a:cs typeface="Comic Sans MS"/>
              <a:sym typeface="Comic Sans MS"/>
            </a:endParaRPr>
          </a:p>
        </p:txBody>
      </p:sp>
      <p:pic>
        <p:nvPicPr>
          <p:cNvPr id="56" name="Google Shape;56;p12"/>
          <p:cNvPicPr preferRelativeResize="0"/>
          <p:nvPr/>
        </p:nvPicPr>
        <p:blipFill>
          <a:blip r:embed="rId6">
            <a:alphaModFix/>
          </a:blip>
          <a:stretch>
            <a:fillRect/>
          </a:stretch>
        </p:blipFill>
        <p:spPr>
          <a:xfrm>
            <a:off x="6972974" y="3988834"/>
            <a:ext cx="5100763" cy="2869169"/>
          </a:xfrm>
          <a:prstGeom prst="rect">
            <a:avLst/>
          </a:prstGeom>
          <a:noFill/>
          <a:ln>
            <a:noFill/>
          </a:ln>
        </p:spPr>
      </p:pic>
      <p:sp>
        <p:nvSpPr>
          <p:cNvPr id="57" name="Google Shape;57;p12"/>
          <p:cNvSpPr txBox="1"/>
          <p:nvPr/>
        </p:nvSpPr>
        <p:spPr>
          <a:xfrm>
            <a:off x="2638567" y="541233"/>
            <a:ext cx="1941300" cy="12879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300"/>
              <a:t>Videos</a:t>
            </a:r>
            <a:endParaRPr b="1" sz="2300"/>
          </a:p>
        </p:txBody>
      </p:sp>
      <p:pic>
        <p:nvPicPr>
          <p:cNvPr id="58" name="Google Shape;58;p12"/>
          <p:cNvPicPr preferRelativeResize="0"/>
          <p:nvPr/>
        </p:nvPicPr>
        <p:blipFill>
          <a:blip r:embed="rId7">
            <a:alphaModFix/>
          </a:blip>
          <a:stretch>
            <a:fillRect/>
          </a:stretch>
        </p:blipFill>
        <p:spPr>
          <a:xfrm flipH="1">
            <a:off x="10285997" y="3988833"/>
            <a:ext cx="1441540" cy="1288003"/>
          </a:xfrm>
          <a:prstGeom prst="rect">
            <a:avLst/>
          </a:prstGeom>
          <a:noFill/>
          <a:ln>
            <a:noFill/>
          </a:ln>
        </p:spPr>
      </p:pic>
      <p:pic>
        <p:nvPicPr>
          <p:cNvPr id="59" name="Google Shape;59;p12"/>
          <p:cNvPicPr preferRelativeResize="0"/>
          <p:nvPr/>
        </p:nvPicPr>
        <p:blipFill>
          <a:blip r:embed="rId8">
            <a:alphaModFix/>
          </a:blip>
          <a:stretch>
            <a:fillRect/>
          </a:stretch>
        </p:blipFill>
        <p:spPr>
          <a:xfrm>
            <a:off x="8337300" y="3897468"/>
            <a:ext cx="420459" cy="717367"/>
          </a:xfrm>
          <a:prstGeom prst="rect">
            <a:avLst/>
          </a:prstGeom>
          <a:noFill/>
          <a:ln>
            <a:noFill/>
          </a:ln>
        </p:spPr>
      </p:pic>
      <p:pic>
        <p:nvPicPr>
          <p:cNvPr id="60" name="Google Shape;60;p12"/>
          <p:cNvPicPr preferRelativeResize="0"/>
          <p:nvPr/>
        </p:nvPicPr>
        <p:blipFill>
          <a:blip r:embed="rId9">
            <a:alphaModFix/>
          </a:blip>
          <a:stretch>
            <a:fillRect/>
          </a:stretch>
        </p:blipFill>
        <p:spPr>
          <a:xfrm>
            <a:off x="8757767" y="4187234"/>
            <a:ext cx="420467" cy="427601"/>
          </a:xfrm>
          <a:prstGeom prst="rect">
            <a:avLst/>
          </a:prstGeom>
          <a:noFill/>
          <a:ln>
            <a:noFill/>
          </a:ln>
        </p:spPr>
      </p:pic>
      <p:sp>
        <p:nvSpPr>
          <p:cNvPr id="61" name="Google Shape;61;p12"/>
          <p:cNvSpPr txBox="1"/>
          <p:nvPr/>
        </p:nvSpPr>
        <p:spPr>
          <a:xfrm>
            <a:off x="2638567" y="2533000"/>
            <a:ext cx="1941300" cy="12879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300"/>
              <a:t>Worksheets</a:t>
            </a:r>
            <a:endParaRPr b="1" sz="2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4-H Pledge</a:t>
            </a:r>
            <a:endParaRPr/>
          </a:p>
        </p:txBody>
      </p:sp>
      <p:sp>
        <p:nvSpPr>
          <p:cNvPr id="67" name="Google Shape;67;p13"/>
          <p:cNvSpPr txBox="1"/>
          <p:nvPr>
            <p:ph idx="1" type="body"/>
          </p:nvPr>
        </p:nvSpPr>
        <p:spPr>
          <a:xfrm>
            <a:off x="838200" y="1825625"/>
            <a:ext cx="6345300" cy="3877800"/>
          </a:xfrm>
          <a:prstGeom prst="rect">
            <a:avLst/>
          </a:prstGeom>
        </p:spPr>
        <p:txBody>
          <a:bodyPr anchorCtr="0" anchor="t" bIns="45700" lIns="91425" spcFirstLastPara="1" rIns="91425" wrap="square" tIns="45700">
            <a:noAutofit/>
          </a:bodyPr>
          <a:lstStyle/>
          <a:p>
            <a:pPr indent="0" lvl="0" marL="0" rtl="0" algn="l">
              <a:lnSpc>
                <a:spcPct val="115000"/>
              </a:lnSpc>
              <a:spcBef>
                <a:spcPts val="50"/>
              </a:spcBef>
              <a:spcAft>
                <a:spcPts val="0"/>
              </a:spcAft>
              <a:buClr>
                <a:schemeClr val="dk1"/>
              </a:buClr>
              <a:buSzPts val="1100"/>
              <a:buFont typeface="Arial"/>
              <a:buNone/>
            </a:pPr>
            <a:r>
              <a:rPr lang="en-US" sz="2700"/>
              <a:t>I pledge My Head to clearer thinking,</a:t>
            </a:r>
            <a:endParaRPr sz="2700"/>
          </a:p>
          <a:p>
            <a:pPr indent="0" lvl="0" marL="0" rtl="0" algn="l">
              <a:lnSpc>
                <a:spcPct val="115000"/>
              </a:lnSpc>
              <a:spcBef>
                <a:spcPts val="50"/>
              </a:spcBef>
              <a:spcAft>
                <a:spcPts val="0"/>
              </a:spcAft>
              <a:buClr>
                <a:schemeClr val="dk1"/>
              </a:buClr>
              <a:buSzPts val="1100"/>
              <a:buFont typeface="Arial"/>
              <a:buNone/>
            </a:pPr>
            <a:r>
              <a:rPr lang="en-US" sz="2700"/>
              <a:t>My Heart to greater loyalty,</a:t>
            </a:r>
            <a:endParaRPr sz="2700"/>
          </a:p>
          <a:p>
            <a:pPr indent="0" lvl="0" marL="0" rtl="0" algn="l">
              <a:lnSpc>
                <a:spcPct val="115000"/>
              </a:lnSpc>
              <a:spcBef>
                <a:spcPts val="50"/>
              </a:spcBef>
              <a:spcAft>
                <a:spcPts val="0"/>
              </a:spcAft>
              <a:buClr>
                <a:schemeClr val="dk1"/>
              </a:buClr>
              <a:buSzPts val="1100"/>
              <a:buFont typeface="Arial"/>
              <a:buNone/>
            </a:pPr>
            <a:r>
              <a:rPr lang="en-US" sz="2700"/>
              <a:t>My Hands to larger service,</a:t>
            </a:r>
            <a:endParaRPr sz="2700"/>
          </a:p>
          <a:p>
            <a:pPr indent="0" lvl="0" marL="0" rtl="0" algn="l">
              <a:lnSpc>
                <a:spcPct val="115000"/>
              </a:lnSpc>
              <a:spcBef>
                <a:spcPts val="50"/>
              </a:spcBef>
              <a:spcAft>
                <a:spcPts val="0"/>
              </a:spcAft>
              <a:buClr>
                <a:schemeClr val="dk1"/>
              </a:buClr>
              <a:buSzPts val="1100"/>
              <a:buFont typeface="Arial"/>
              <a:buNone/>
            </a:pPr>
            <a:r>
              <a:rPr lang="en-US" sz="2700"/>
              <a:t>&amp; My Health to better living,</a:t>
            </a:r>
            <a:endParaRPr sz="2700"/>
          </a:p>
          <a:p>
            <a:pPr indent="0" lvl="0" marL="0" rtl="0" algn="l">
              <a:lnSpc>
                <a:spcPct val="115000"/>
              </a:lnSpc>
              <a:spcBef>
                <a:spcPts val="50"/>
              </a:spcBef>
              <a:spcAft>
                <a:spcPts val="0"/>
              </a:spcAft>
              <a:buClr>
                <a:schemeClr val="dk1"/>
              </a:buClr>
              <a:buSzPts val="1100"/>
              <a:buFont typeface="Arial"/>
              <a:buNone/>
            </a:pPr>
            <a:r>
              <a:rPr lang="en-US" sz="2700"/>
              <a:t>for my club, my community, my country, and my world.</a:t>
            </a:r>
            <a:endParaRPr sz="2700"/>
          </a:p>
          <a:p>
            <a:pPr indent="0" lvl="0" marL="0" rtl="0" algn="l">
              <a:spcBef>
                <a:spcPts val="1000"/>
              </a:spcBef>
              <a:spcAft>
                <a:spcPts val="0"/>
              </a:spcAft>
              <a:buNone/>
            </a:pPr>
            <a:r>
              <a:t/>
            </a:r>
            <a:endParaRPr/>
          </a:p>
        </p:txBody>
      </p:sp>
      <p:grpSp>
        <p:nvGrpSpPr>
          <p:cNvPr id="68" name="Google Shape;68;p13"/>
          <p:cNvGrpSpPr/>
          <p:nvPr/>
        </p:nvGrpSpPr>
        <p:grpSpPr>
          <a:xfrm>
            <a:off x="8114775" y="1157647"/>
            <a:ext cx="3121067" cy="3808940"/>
            <a:chOff x="5372525" y="0"/>
            <a:chExt cx="3459779" cy="4707625"/>
          </a:xfrm>
        </p:grpSpPr>
        <p:pic>
          <p:nvPicPr>
            <p:cNvPr id="69" name="Google Shape;69;p13"/>
            <p:cNvPicPr preferRelativeResize="0"/>
            <p:nvPr/>
          </p:nvPicPr>
          <p:blipFill>
            <a:blip r:embed="rId3">
              <a:alphaModFix/>
            </a:blip>
            <a:stretch>
              <a:fillRect/>
            </a:stretch>
          </p:blipFill>
          <p:spPr>
            <a:xfrm>
              <a:off x="5372525" y="3595950"/>
              <a:ext cx="3459774" cy="1111675"/>
            </a:xfrm>
            <a:prstGeom prst="rect">
              <a:avLst/>
            </a:prstGeom>
            <a:noFill/>
            <a:ln>
              <a:noFill/>
            </a:ln>
          </p:spPr>
        </p:pic>
        <p:pic>
          <p:nvPicPr>
            <p:cNvPr id="70" name="Google Shape;70;p13"/>
            <p:cNvPicPr preferRelativeResize="0"/>
            <p:nvPr/>
          </p:nvPicPr>
          <p:blipFill>
            <a:blip r:embed="rId4">
              <a:alphaModFix/>
            </a:blip>
            <a:stretch>
              <a:fillRect/>
            </a:stretch>
          </p:blipFill>
          <p:spPr>
            <a:xfrm>
              <a:off x="5372528" y="0"/>
              <a:ext cx="3459776" cy="3519753"/>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 name="Shape 74"/>
        <p:cNvGrpSpPr/>
        <p:nvPr/>
      </p:nvGrpSpPr>
      <p:grpSpPr>
        <a:xfrm>
          <a:off x="0" y="0"/>
          <a:ext cx="0" cy="0"/>
          <a:chOff x="0" y="0"/>
          <a:chExt cx="0" cy="0"/>
        </a:xfrm>
      </p:grpSpPr>
      <p:pic>
        <p:nvPicPr>
          <p:cNvPr id="75" name="Google Shape;75;p14"/>
          <p:cNvPicPr preferRelativeResize="0"/>
          <p:nvPr/>
        </p:nvPicPr>
        <p:blipFill>
          <a:blip r:embed="rId4">
            <a:alphaModFix/>
          </a:blip>
          <a:stretch>
            <a:fillRect/>
          </a:stretch>
        </p:blipFill>
        <p:spPr>
          <a:xfrm>
            <a:off x="4932383" y="467165"/>
            <a:ext cx="4621064" cy="3430300"/>
          </a:xfrm>
          <a:prstGeom prst="rect">
            <a:avLst/>
          </a:prstGeom>
          <a:noFill/>
          <a:ln>
            <a:noFill/>
          </a:ln>
        </p:spPr>
      </p:pic>
      <p:pic>
        <p:nvPicPr>
          <p:cNvPr id="76" name="Google Shape;76;p14"/>
          <p:cNvPicPr preferRelativeResize="0"/>
          <p:nvPr/>
        </p:nvPicPr>
        <p:blipFill>
          <a:blip r:embed="rId4">
            <a:alphaModFix/>
          </a:blip>
          <a:stretch>
            <a:fillRect/>
          </a:stretch>
        </p:blipFill>
        <p:spPr>
          <a:xfrm>
            <a:off x="2638550" y="467166"/>
            <a:ext cx="1941134" cy="1440930"/>
          </a:xfrm>
          <a:prstGeom prst="rect">
            <a:avLst/>
          </a:prstGeom>
          <a:noFill/>
          <a:ln>
            <a:noFill/>
          </a:ln>
        </p:spPr>
      </p:pic>
      <p:pic>
        <p:nvPicPr>
          <p:cNvPr id="77" name="Google Shape;77;p14"/>
          <p:cNvPicPr preferRelativeResize="0"/>
          <p:nvPr/>
        </p:nvPicPr>
        <p:blipFill>
          <a:blip r:embed="rId4">
            <a:alphaModFix/>
          </a:blip>
          <a:stretch>
            <a:fillRect/>
          </a:stretch>
        </p:blipFill>
        <p:spPr>
          <a:xfrm>
            <a:off x="2638550" y="2456532"/>
            <a:ext cx="1941134" cy="1440930"/>
          </a:xfrm>
          <a:prstGeom prst="rect">
            <a:avLst/>
          </a:prstGeom>
          <a:noFill/>
          <a:ln>
            <a:noFill/>
          </a:ln>
        </p:spPr>
      </p:pic>
      <p:pic>
        <p:nvPicPr>
          <p:cNvPr id="78" name="Google Shape;78;p14"/>
          <p:cNvPicPr preferRelativeResize="0"/>
          <p:nvPr/>
        </p:nvPicPr>
        <p:blipFill>
          <a:blip r:embed="rId5">
            <a:alphaModFix/>
          </a:blip>
          <a:stretch>
            <a:fillRect/>
          </a:stretch>
        </p:blipFill>
        <p:spPr>
          <a:xfrm>
            <a:off x="7564524" y="650263"/>
            <a:ext cx="1807457" cy="894898"/>
          </a:xfrm>
          <a:prstGeom prst="rect">
            <a:avLst/>
          </a:prstGeom>
          <a:noFill/>
          <a:ln>
            <a:noFill/>
          </a:ln>
        </p:spPr>
      </p:pic>
      <p:pic>
        <p:nvPicPr>
          <p:cNvPr id="79" name="Google Shape;79;p14"/>
          <p:cNvPicPr preferRelativeResize="0"/>
          <p:nvPr/>
        </p:nvPicPr>
        <p:blipFill>
          <a:blip r:embed="rId6">
            <a:alphaModFix/>
          </a:blip>
          <a:stretch>
            <a:fillRect/>
          </a:stretch>
        </p:blipFill>
        <p:spPr>
          <a:xfrm>
            <a:off x="6972974" y="3988834"/>
            <a:ext cx="5100763" cy="2869169"/>
          </a:xfrm>
          <a:prstGeom prst="rect">
            <a:avLst/>
          </a:prstGeom>
          <a:noFill/>
          <a:ln>
            <a:noFill/>
          </a:ln>
        </p:spPr>
      </p:pic>
      <p:sp>
        <p:nvSpPr>
          <p:cNvPr id="80" name="Google Shape;80;p14"/>
          <p:cNvSpPr txBox="1"/>
          <p:nvPr/>
        </p:nvSpPr>
        <p:spPr>
          <a:xfrm>
            <a:off x="2638567" y="541233"/>
            <a:ext cx="1941300" cy="12879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500">
                <a:latin typeface="Comic Sans MS"/>
                <a:ea typeface="Comic Sans MS"/>
                <a:cs typeface="Comic Sans MS"/>
                <a:sym typeface="Comic Sans MS"/>
              </a:rPr>
              <a:t>Learn:</a:t>
            </a:r>
            <a:endParaRPr sz="1500">
              <a:latin typeface="Comic Sans MS"/>
              <a:ea typeface="Comic Sans MS"/>
              <a:cs typeface="Comic Sans MS"/>
              <a:sym typeface="Comic Sans MS"/>
            </a:endParaRPr>
          </a:p>
          <a:p>
            <a:pPr indent="0" lvl="0" marL="0" rtl="0" algn="ctr">
              <a:spcBef>
                <a:spcPts val="0"/>
              </a:spcBef>
              <a:spcAft>
                <a:spcPts val="0"/>
              </a:spcAft>
              <a:buNone/>
            </a:pPr>
            <a:r>
              <a:t/>
            </a:r>
            <a:endParaRPr b="1" sz="2100">
              <a:latin typeface="Comic Sans MS"/>
              <a:ea typeface="Comic Sans MS"/>
              <a:cs typeface="Comic Sans MS"/>
              <a:sym typeface="Comic Sans MS"/>
            </a:endParaRPr>
          </a:p>
        </p:txBody>
      </p:sp>
      <p:pic>
        <p:nvPicPr>
          <p:cNvPr id="81" name="Google Shape;81;p14"/>
          <p:cNvPicPr preferRelativeResize="0"/>
          <p:nvPr/>
        </p:nvPicPr>
        <p:blipFill>
          <a:blip r:embed="rId7">
            <a:alphaModFix/>
          </a:blip>
          <a:stretch>
            <a:fillRect/>
          </a:stretch>
        </p:blipFill>
        <p:spPr>
          <a:xfrm flipH="1">
            <a:off x="10285997" y="3988833"/>
            <a:ext cx="1441540" cy="1288003"/>
          </a:xfrm>
          <a:prstGeom prst="rect">
            <a:avLst/>
          </a:prstGeom>
          <a:noFill/>
          <a:ln>
            <a:noFill/>
          </a:ln>
        </p:spPr>
      </p:pic>
      <p:pic>
        <p:nvPicPr>
          <p:cNvPr id="82" name="Google Shape;82;p14"/>
          <p:cNvPicPr preferRelativeResize="0"/>
          <p:nvPr/>
        </p:nvPicPr>
        <p:blipFill>
          <a:blip r:embed="rId8">
            <a:alphaModFix/>
          </a:blip>
          <a:stretch>
            <a:fillRect/>
          </a:stretch>
        </p:blipFill>
        <p:spPr>
          <a:xfrm>
            <a:off x="8337300" y="3897468"/>
            <a:ext cx="420459" cy="717367"/>
          </a:xfrm>
          <a:prstGeom prst="rect">
            <a:avLst/>
          </a:prstGeom>
          <a:noFill/>
          <a:ln>
            <a:noFill/>
          </a:ln>
        </p:spPr>
      </p:pic>
      <p:pic>
        <p:nvPicPr>
          <p:cNvPr id="83" name="Google Shape;83;p14"/>
          <p:cNvPicPr preferRelativeResize="0"/>
          <p:nvPr/>
        </p:nvPicPr>
        <p:blipFill>
          <a:blip r:embed="rId9">
            <a:alphaModFix/>
          </a:blip>
          <a:stretch>
            <a:fillRect/>
          </a:stretch>
        </p:blipFill>
        <p:spPr>
          <a:xfrm>
            <a:off x="8757767" y="4187234"/>
            <a:ext cx="420467" cy="427601"/>
          </a:xfrm>
          <a:prstGeom prst="rect">
            <a:avLst/>
          </a:prstGeom>
          <a:noFill/>
          <a:ln>
            <a:noFill/>
          </a:ln>
        </p:spPr>
      </p:pic>
      <p:sp>
        <p:nvSpPr>
          <p:cNvPr id="84" name="Google Shape;84;p14"/>
          <p:cNvSpPr txBox="1"/>
          <p:nvPr/>
        </p:nvSpPr>
        <p:spPr>
          <a:xfrm>
            <a:off x="2638567" y="2533000"/>
            <a:ext cx="1941300" cy="12879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500">
                <a:solidFill>
                  <a:schemeClr val="dk1"/>
                </a:solidFill>
                <a:latin typeface="Comic Sans MS"/>
                <a:ea typeface="Comic Sans MS"/>
                <a:cs typeface="Comic Sans MS"/>
                <a:sym typeface="Comic Sans MS"/>
              </a:rPr>
              <a:t>Activity:</a:t>
            </a:r>
            <a:endParaRPr sz="1500">
              <a:solidFill>
                <a:schemeClr val="dk1"/>
              </a:solidFill>
              <a:latin typeface="Comic Sans MS"/>
              <a:ea typeface="Comic Sans MS"/>
              <a:cs typeface="Comic Sans MS"/>
              <a:sym typeface="Comic Sans MS"/>
            </a:endParaRPr>
          </a:p>
          <a:p>
            <a:pPr indent="0" lvl="0" marL="0" rtl="0" algn="ctr">
              <a:spcBef>
                <a:spcPts val="0"/>
              </a:spcBef>
              <a:spcAft>
                <a:spcPts val="0"/>
              </a:spcAft>
              <a:buNone/>
            </a:pPr>
            <a:r>
              <a:t/>
            </a:r>
            <a:endParaRPr b="1" sz="2100">
              <a:solidFill>
                <a:schemeClr val="dk1"/>
              </a:solidFill>
              <a:latin typeface="Comic Sans MS"/>
              <a:ea typeface="Comic Sans MS"/>
              <a:cs typeface="Comic Sans MS"/>
              <a:sym typeface="Comic Sans MS"/>
            </a:endParaRPr>
          </a:p>
        </p:txBody>
      </p:sp>
      <p:sp>
        <p:nvSpPr>
          <p:cNvPr id="85" name="Google Shape;85;p14"/>
          <p:cNvSpPr txBox="1"/>
          <p:nvPr/>
        </p:nvSpPr>
        <p:spPr>
          <a:xfrm>
            <a:off x="5175600" y="1360200"/>
            <a:ext cx="2485500" cy="7173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300">
                <a:latin typeface="Comic Sans MS"/>
                <a:ea typeface="Comic Sans MS"/>
                <a:cs typeface="Comic Sans MS"/>
                <a:sym typeface="Comic Sans MS"/>
              </a:rPr>
              <a:t>Today’s Lesson:</a:t>
            </a:r>
            <a:endParaRPr b="1" sz="2300">
              <a:latin typeface="Comic Sans MS"/>
              <a:ea typeface="Comic Sans MS"/>
              <a:cs typeface="Comic Sans MS"/>
              <a:sym typeface="Comic Sans MS"/>
            </a:endParaRPr>
          </a:p>
        </p:txBody>
      </p:sp>
      <p:sp>
        <p:nvSpPr>
          <p:cNvPr id="86" name="Google Shape;86;p14"/>
          <p:cNvSpPr txBox="1"/>
          <p:nvPr/>
        </p:nvSpPr>
        <p:spPr>
          <a:xfrm>
            <a:off x="5709725" y="2077400"/>
            <a:ext cx="3230400" cy="15411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3200"/>
              <a:t>What Do I Believe?</a:t>
            </a:r>
            <a:endParaRPr b="1" sz="3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Review</a:t>
            </a:r>
            <a:endParaRPr/>
          </a:p>
        </p:txBody>
      </p:sp>
      <p:sp>
        <p:nvSpPr>
          <p:cNvPr id="92" name="Google Shape;92;p15"/>
          <p:cNvSpPr txBox="1"/>
          <p:nvPr>
            <p:ph idx="1" type="body"/>
          </p:nvPr>
        </p:nvSpPr>
        <p:spPr>
          <a:xfrm>
            <a:off x="838200" y="1825625"/>
            <a:ext cx="57732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sz="3200"/>
              <a:t>What did we learn last time?</a:t>
            </a:r>
            <a:endParaRPr/>
          </a:p>
        </p:txBody>
      </p:sp>
      <p:pic>
        <p:nvPicPr>
          <p:cNvPr id="93" name="Google Shape;93;p15"/>
          <p:cNvPicPr preferRelativeResize="0"/>
          <p:nvPr/>
        </p:nvPicPr>
        <p:blipFill>
          <a:blip r:embed="rId3">
            <a:alphaModFix/>
          </a:blip>
          <a:stretch>
            <a:fillRect/>
          </a:stretch>
        </p:blipFill>
        <p:spPr>
          <a:xfrm>
            <a:off x="6867350" y="1096175"/>
            <a:ext cx="4665650" cy="4665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6"/>
          <p:cNvSpPr txBox="1"/>
          <p:nvPr>
            <p:ph type="title"/>
          </p:nvPr>
        </p:nvSpPr>
        <p:spPr>
          <a:xfrm>
            <a:off x="838200" y="57250"/>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Warmup Time!</a:t>
            </a:r>
            <a:endParaRPr/>
          </a:p>
        </p:txBody>
      </p:sp>
      <p:pic>
        <p:nvPicPr>
          <p:cNvPr id="99" name="Google Shape;99;p16"/>
          <p:cNvPicPr preferRelativeResize="0"/>
          <p:nvPr/>
        </p:nvPicPr>
        <p:blipFill>
          <a:blip r:embed="rId3">
            <a:alphaModFix/>
          </a:blip>
          <a:stretch>
            <a:fillRect/>
          </a:stretch>
        </p:blipFill>
        <p:spPr>
          <a:xfrm>
            <a:off x="2929000" y="1053763"/>
            <a:ext cx="6334001" cy="4750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type="title"/>
          </p:nvPr>
        </p:nvSpPr>
        <p:spPr>
          <a:xfrm>
            <a:off x="838200" y="108550"/>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What Do I Believe?</a:t>
            </a:r>
            <a:endParaRPr b="1"/>
          </a:p>
        </p:txBody>
      </p:sp>
      <p:sp>
        <p:nvSpPr>
          <p:cNvPr id="105" name="Google Shape;105;p17"/>
          <p:cNvSpPr/>
          <p:nvPr/>
        </p:nvSpPr>
        <p:spPr>
          <a:xfrm>
            <a:off x="3405300" y="1124900"/>
            <a:ext cx="5381400" cy="5111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17"/>
          <p:cNvPicPr preferRelativeResize="0"/>
          <p:nvPr/>
        </p:nvPicPr>
        <p:blipFill>
          <a:blip r:embed="rId3">
            <a:alphaModFix/>
          </a:blip>
          <a:stretch>
            <a:fillRect/>
          </a:stretch>
        </p:blipFill>
        <p:spPr>
          <a:xfrm>
            <a:off x="3489213" y="1188500"/>
            <a:ext cx="5213575" cy="49841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838200" y="105350"/>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Activity</a:t>
            </a:r>
            <a:endParaRPr b="1"/>
          </a:p>
        </p:txBody>
      </p:sp>
      <p:sp>
        <p:nvSpPr>
          <p:cNvPr id="112" name="Google Shape;112;p18"/>
          <p:cNvSpPr/>
          <p:nvPr/>
        </p:nvSpPr>
        <p:spPr>
          <a:xfrm>
            <a:off x="2349900" y="1264800"/>
            <a:ext cx="7492200" cy="4328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3" name="Google Shape;113;p18"/>
          <p:cNvPicPr preferRelativeResize="0"/>
          <p:nvPr/>
        </p:nvPicPr>
        <p:blipFill>
          <a:blip r:embed="rId3">
            <a:alphaModFix/>
          </a:blip>
          <a:stretch>
            <a:fillRect/>
          </a:stretch>
        </p:blipFill>
        <p:spPr>
          <a:xfrm>
            <a:off x="2452737" y="1383474"/>
            <a:ext cx="7286525" cy="4091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Activity</a:t>
            </a:r>
            <a:endParaRPr/>
          </a:p>
        </p:txBody>
      </p:sp>
      <p:sp>
        <p:nvSpPr>
          <p:cNvPr id="119" name="Google Shape;119;p19"/>
          <p:cNvSpPr/>
          <p:nvPr/>
        </p:nvSpPr>
        <p:spPr>
          <a:xfrm>
            <a:off x="3849000" y="365125"/>
            <a:ext cx="4494000" cy="54537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0" name="Google Shape;120;p19"/>
          <p:cNvPicPr preferRelativeResize="0"/>
          <p:nvPr/>
        </p:nvPicPr>
        <p:blipFill rotWithShape="1">
          <a:blip r:embed="rId3">
            <a:alphaModFix/>
          </a:blip>
          <a:srcRect b="0" l="0" r="0" t="17654"/>
          <a:stretch/>
        </p:blipFill>
        <p:spPr>
          <a:xfrm>
            <a:off x="4014888" y="521400"/>
            <a:ext cx="4162224" cy="5141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