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956ed9bc00_0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956ed9bc0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9:</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You can assign each of the groups a scenario. Tell the other students to mute their volume so that the first group can plan and discuss how they will act out the scenario. The first group will send a chat message that they are ready. Everyone will unmute the volume and watch the first group act out the scenario. Each group will take turns doing this. Make sure you are unmuted the whole time. Another option would be to discuss negative and positive reactions to the specific situations that the youth chose.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Step 10:</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Step 11:</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956ed9bc00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956ed9bc00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12:</a:t>
            </a:r>
            <a:endParaRPr b="1"/>
          </a:p>
          <a:p>
            <a:pPr indent="0" lvl="0" marL="0" rtl="0" algn="l">
              <a:spcBef>
                <a:spcPts val="0"/>
              </a:spcBef>
              <a:spcAft>
                <a:spcPts val="0"/>
              </a:spcAft>
              <a:buClr>
                <a:schemeClr val="dk1"/>
              </a:buClr>
              <a:buSzPts val="1100"/>
              <a:buFont typeface="Arial"/>
              <a:buNone/>
            </a:pPr>
            <a:r>
              <a:t/>
            </a:r>
            <a:endParaRPr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967278ec6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967278ec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96aa23b60a_0_1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96aa23b60a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96aa23b60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 name="Google Shape;49;g96aa23b6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956ed9bc00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956ed9bc0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96aa23b60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96aa23b60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956ed9bc00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956ed9bc0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1:</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981040d30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981040d30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solidFill>
                  <a:schemeClr val="dk1"/>
                </a:solidFill>
              </a:rPr>
              <a:t>To get students active at the beginning of the virtual lesson, choose one of the warm-ups from the list.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956ed9bc00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956ed9bc0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2:</a:t>
            </a:r>
            <a:endParaRPr b="1"/>
          </a:p>
          <a:p>
            <a:pPr indent="0" lvl="0" marL="0" rtl="0" algn="l">
              <a:spcBef>
                <a:spcPts val="0"/>
              </a:spcBef>
              <a:spcAft>
                <a:spcPts val="0"/>
              </a:spcAft>
              <a:buNone/>
            </a:pPr>
            <a:r>
              <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956ed9bc00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956ed9bc0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3:</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Ask students to write their answers on a piece of paper. You can also give them the option to draw a quick picture of the scenario instead of writing it. They can also draw a “smiley face” that shows how the scenario made them feel.</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Step 4:</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Have the students continue writing or drawing their answers on their piece of paper.</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Step 5:</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If using Zoom, use the annotate feature to write or draw the situation. You can get one of the students to do this.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Step 6:</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solidFill>
                  <a:schemeClr val="dk1"/>
                </a:solidFill>
              </a:rPr>
              <a:t>Ask all of the students to show how they would feel in the situation by making a facial expression.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US"/>
              <a:t>Step 7:</a:t>
            </a:r>
            <a:endParaRPr b="1"/>
          </a:p>
          <a:p>
            <a:pPr indent="0" lvl="0" marL="0" rtl="0" algn="l">
              <a:spcBef>
                <a:spcPts val="0"/>
              </a:spcBef>
              <a:spcAft>
                <a:spcPts val="0"/>
              </a:spcAft>
              <a:buNone/>
            </a:pPr>
            <a:r>
              <a:rPr b="1" lang="en-US"/>
              <a:t>Tips:</a:t>
            </a:r>
            <a:endParaRPr b="1"/>
          </a:p>
          <a:p>
            <a:pPr indent="0" lvl="0" marL="0" rtl="0" algn="l">
              <a:spcBef>
                <a:spcPts val="0"/>
              </a:spcBef>
              <a:spcAft>
                <a:spcPts val="0"/>
              </a:spcAft>
              <a:buClr>
                <a:schemeClr val="dk1"/>
              </a:buClr>
              <a:buSzPts val="1100"/>
              <a:buFont typeface="Arial"/>
              <a:buNone/>
            </a:pPr>
            <a:r>
              <a:rPr lang="en-US">
                <a:solidFill>
                  <a:schemeClr val="dk1"/>
                </a:solidFill>
              </a:rPr>
              <a:t>Have the students continue writing or drawing their answers on their piece of paper.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956ed9bc00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956ed9bc0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8:</a:t>
            </a:r>
            <a:endParaRPr b="1"/>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You can use this slide instead of the handout.</a:t>
            </a:r>
            <a:endParaRPr/>
          </a:p>
          <a:p>
            <a:pPr indent="0" lvl="0" marL="0" rtl="0" algn="l">
              <a:spcBef>
                <a:spcPts val="0"/>
              </a:spcBef>
              <a:spcAft>
                <a:spcPts val="0"/>
              </a:spcAft>
              <a:buNone/>
            </a:pPr>
            <a:r>
              <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 name="Shape 10"/>
        <p:cNvGrpSpPr/>
        <p:nvPr/>
      </p:nvGrpSpPr>
      <p:grpSpPr>
        <a:xfrm>
          <a:off x="0" y="0"/>
          <a:ext cx="0" cy="0"/>
          <a:chOff x="0" y="0"/>
          <a:chExt cx="0" cy="0"/>
        </a:xfrm>
      </p:grpSpPr>
      <p:sp>
        <p:nvSpPr>
          <p:cNvPr id="11" name="Google Shape;11;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2" name="Google Shape;12;p2"/>
          <p:cNvPicPr preferRelativeResize="0"/>
          <p:nvPr/>
        </p:nvPicPr>
        <p:blipFill rotWithShape="1">
          <a:blip r:embed="rId2">
            <a:alphaModFix/>
          </a:blip>
          <a:srcRect b="0" l="0" r="0" t="0"/>
          <a:stretch/>
        </p:blipFill>
        <p:spPr>
          <a:xfrm>
            <a:off x="3448221" y="725341"/>
            <a:ext cx="5295557" cy="261990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 name="Shape 19"/>
        <p:cNvGrpSpPr/>
        <p:nvPr/>
      </p:nvGrpSpPr>
      <p:grpSpPr>
        <a:xfrm>
          <a:off x="0" y="0"/>
          <a:ext cx="0" cy="0"/>
          <a:chOff x="0" y="0"/>
          <a:chExt cx="0" cy="0"/>
        </a:xfrm>
      </p:grpSpPr>
      <p:sp>
        <p:nvSpPr>
          <p:cNvPr id="20" name="Google Shape;2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 name="Shape 23"/>
        <p:cNvGrpSpPr/>
        <p:nvPr/>
      </p:nvGrpSpPr>
      <p:grpSpPr>
        <a:xfrm>
          <a:off x="0" y="0"/>
          <a:ext cx="0" cy="0"/>
          <a:chOff x="0" y="0"/>
          <a:chExt cx="0" cy="0"/>
        </a:xfrm>
      </p:grpSpPr>
      <p:sp>
        <p:nvSpPr>
          <p:cNvPr id="24" name="Google Shape;24;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 name="Google Shape;26;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8" name="Google Shape;28;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 name="Shape 29"/>
        <p:cNvGrpSpPr/>
        <p:nvPr/>
      </p:nvGrpSpPr>
      <p:grpSpPr>
        <a:xfrm>
          <a:off x="0" y="0"/>
          <a:ext cx="0" cy="0"/>
          <a:chOff x="0" y="0"/>
          <a:chExt cx="0" cy="0"/>
        </a:xfrm>
      </p:grpSpPr>
      <p:sp>
        <p:nvSpPr>
          <p:cNvPr id="30" name="Google Shape;30;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2" name="Google Shape;32;p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 name="Shape 33"/>
        <p:cNvGrpSpPr/>
        <p:nvPr/>
      </p:nvGrpSpPr>
      <p:grpSpPr>
        <a:xfrm>
          <a:off x="0" y="0"/>
          <a:ext cx="0" cy="0"/>
          <a:chOff x="0" y="0"/>
          <a:chExt cx="0" cy="0"/>
        </a:xfrm>
      </p:grpSpPr>
      <p:sp>
        <p:nvSpPr>
          <p:cNvPr id="34" name="Google Shape;34;p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8"/>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6" name="Google Shape;36;p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7" name="Shape 37"/>
        <p:cNvGrpSpPr/>
        <p:nvPr/>
      </p:nvGrpSpPr>
      <p:grpSpPr>
        <a:xfrm>
          <a:off x="0" y="0"/>
          <a:ext cx="0" cy="0"/>
          <a:chOff x="0" y="0"/>
          <a:chExt cx="0" cy="0"/>
        </a:xfrm>
      </p:grpSpPr>
      <p:pic>
        <p:nvPicPr>
          <p:cNvPr id="38" name="Google Shape;38;p9"/>
          <p:cNvPicPr preferRelativeResize="0"/>
          <p:nvPr/>
        </p:nvPicPr>
        <p:blipFill rotWithShape="1">
          <a:blip r:embed="rId2">
            <a:alphaModFix/>
          </a:blip>
          <a:srcRect b="0" l="0" r="0" t="0"/>
          <a:stretch/>
        </p:blipFill>
        <p:spPr>
          <a:xfrm>
            <a:off x="3794211" y="2031516"/>
            <a:ext cx="4603578" cy="227756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sp>
        <p:nvSpPr>
          <p:cNvPr id="40" name="Google Shape;40;p10"/>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 name="Google Shape;41;p10"/>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406400" lvl="0" marL="457200" rtl="0">
              <a:spcBef>
                <a:spcPts val="1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42" name="Google Shape;42;p1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1"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 name="Google Shape;7;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8" name="Google Shape;8;p1"/>
          <p:cNvPicPr preferRelativeResize="0"/>
          <p:nvPr/>
        </p:nvPicPr>
        <p:blipFill rotWithShape="1">
          <a:blip r:embed="rId1">
            <a:alphaModFix/>
          </a:blip>
          <a:srcRect b="0" l="0" r="0" t="0"/>
          <a:stretch/>
        </p:blipFill>
        <p:spPr>
          <a:xfrm>
            <a:off x="234950" y="5783649"/>
            <a:ext cx="11722100" cy="965200"/>
          </a:xfrm>
          <a:prstGeom prst="rect">
            <a:avLst/>
          </a:prstGeom>
          <a:noFill/>
          <a:ln>
            <a:noFill/>
          </a:ln>
        </p:spPr>
      </p:pic>
      <p:sp>
        <p:nvSpPr>
          <p:cNvPr id="9" name="Google Shape;9;p1"/>
          <p:cNvSpPr txBox="1"/>
          <p:nvPr/>
        </p:nvSpPr>
        <p:spPr>
          <a:xfrm>
            <a:off x="838200" y="5958472"/>
            <a:ext cx="16476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400" u="none" cap="none" strike="noStrike">
                <a:solidFill>
                  <a:schemeClr val="lt1"/>
                </a:solidFill>
                <a:latin typeface="Arial"/>
                <a:ea typeface="Arial"/>
                <a:cs typeface="Arial"/>
                <a:sym typeface="Arial"/>
              </a:rPr>
              <a:t>Chapter </a:t>
            </a:r>
            <a:r>
              <a:rPr lang="en-US">
                <a:solidFill>
                  <a:schemeClr val="lt1"/>
                </a:solidFill>
              </a:rPr>
              <a:t>6</a:t>
            </a:r>
            <a:endParaRPr>
              <a:solidFill>
                <a:schemeClr val="lt1"/>
              </a:solidFill>
            </a:endParaRPr>
          </a:p>
          <a:p>
            <a:pPr indent="0" lvl="0" marL="0" marR="0" rtl="0" algn="l">
              <a:spcBef>
                <a:spcPts val="0"/>
              </a:spcBef>
              <a:spcAft>
                <a:spcPts val="0"/>
              </a:spcAft>
              <a:buNone/>
            </a:pPr>
            <a:r>
              <a:t/>
            </a:r>
            <a:endParaRPr>
              <a:solidFill>
                <a:schemeClr val="lt1"/>
              </a:solidFil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hyperlink" Target="https://www.ces.ncsu.edu/local-county-center/" TargetMode="External"/><Relationship Id="rId5" Type="http://schemas.openxmlformats.org/officeDocument/2006/relationships/hyperlink" Target="https://nc4h.ces.ncsu.edu/healthy-living/" TargetMode="External"/><Relationship Id="rId6" Type="http://schemas.openxmlformats.org/officeDocument/2006/relationships/hyperlink" Target="mailto:kbridge3@ncsu.edu"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pixabay.com/illustrations/question-mark-consider-think-2318030/" TargetMode="External"/><Relationship Id="rId4" Type="http://schemas.openxmlformats.org/officeDocument/2006/relationships/hyperlink" Target="https://pixabay.com/photos/run-running-sport-fitness-healthy-750466/" TargetMode="External"/><Relationship Id="rId5" Type="http://schemas.openxmlformats.org/officeDocument/2006/relationships/hyperlink" Target="https://unsplash.com/photos/O0T1SIgHAfM" TargetMode="External"/><Relationship Id="rId6" Type="http://schemas.openxmlformats.org/officeDocument/2006/relationships/hyperlink" Target="https://pixabay.com/photos/clapper-hollywood-cinema-board-2140602/" TargetMode="External"/><Relationship Id="rId7" Type="http://schemas.openxmlformats.org/officeDocument/2006/relationships/hyperlink" Target="https://unsplash.com/photos/Hli3R6LKib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23.png"/><Relationship Id="rId9" Type="http://schemas.openxmlformats.org/officeDocument/2006/relationships/image" Target="../media/image7.png"/><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1.png"/><Relationship Id="rId8"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22.png"/><Relationship Id="rId9" Type="http://schemas.openxmlformats.org/officeDocument/2006/relationships/image" Target="../media/image8.png"/><Relationship Id="rId5" Type="http://schemas.openxmlformats.org/officeDocument/2006/relationships/image" Target="../media/image19.png"/><Relationship Id="rId6" Type="http://schemas.openxmlformats.org/officeDocument/2006/relationships/image" Target="../media/image25.png"/><Relationship Id="rId7" Type="http://schemas.openxmlformats.org/officeDocument/2006/relationships/image" Target="../media/image6.pn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Activity</a:t>
            </a:r>
            <a:endParaRPr b="1"/>
          </a:p>
        </p:txBody>
      </p:sp>
      <p:pic>
        <p:nvPicPr>
          <p:cNvPr id="125" name="Google Shape;125;p20"/>
          <p:cNvPicPr preferRelativeResize="0"/>
          <p:nvPr/>
        </p:nvPicPr>
        <p:blipFill>
          <a:blip r:embed="rId3">
            <a:alphaModFix/>
          </a:blip>
          <a:stretch>
            <a:fillRect/>
          </a:stretch>
        </p:blipFill>
        <p:spPr>
          <a:xfrm>
            <a:off x="3664813" y="1073550"/>
            <a:ext cx="4862374" cy="48623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1"/>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Family Corner / Community Corner</a:t>
            </a:r>
            <a:endParaRPr/>
          </a:p>
        </p:txBody>
      </p:sp>
      <p:sp>
        <p:nvSpPr>
          <p:cNvPr id="131" name="Google Shape;131;p21"/>
          <p:cNvSpPr/>
          <p:nvPr/>
        </p:nvSpPr>
        <p:spPr>
          <a:xfrm>
            <a:off x="3206975" y="1513200"/>
            <a:ext cx="6710100" cy="42297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 name="Google Shape;132;p21"/>
          <p:cNvPicPr preferRelativeResize="0"/>
          <p:nvPr/>
        </p:nvPicPr>
        <p:blipFill>
          <a:blip r:embed="rId3">
            <a:alphaModFix/>
          </a:blip>
          <a:stretch>
            <a:fillRect/>
          </a:stretch>
        </p:blipFill>
        <p:spPr>
          <a:xfrm>
            <a:off x="3327125" y="1616775"/>
            <a:ext cx="6463300" cy="4022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2"/>
          <p:cNvSpPr txBox="1"/>
          <p:nvPr>
            <p:ph idx="1" type="body"/>
          </p:nvPr>
        </p:nvSpPr>
        <p:spPr>
          <a:xfrm>
            <a:off x="838200" y="1825625"/>
            <a:ext cx="10515600" cy="8088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b="0" lang="en-US" sz="1200"/>
              <a:t>This presentation was developed by North Carolina 4-H for use by the 4-H </a:t>
            </a:r>
            <a:r>
              <a:rPr b="0" i="1" lang="en-US" sz="1200"/>
              <a:t>Health Rocks!®</a:t>
            </a:r>
            <a:r>
              <a:rPr b="0" lang="en-US" sz="1200"/>
              <a:t> program and its trained facilitators. This content should only be used by those who are authorized by North Carolina 4-H and are trained to implement this program. If you are viewing this information and have not been trained in </a:t>
            </a:r>
            <a:r>
              <a:rPr b="0" i="1" lang="en-US" sz="1200"/>
              <a:t>Health Rocks!®, </a:t>
            </a:r>
            <a:r>
              <a:rPr b="0" lang="en-US" sz="1200"/>
              <a:t>please contact your local North Carolina 4-H Agent.</a:t>
            </a:r>
            <a:r>
              <a:rPr b="0" i="1" lang="en-US" sz="1200"/>
              <a:t> </a:t>
            </a:r>
            <a:endParaRPr b="0" sz="1200"/>
          </a:p>
        </p:txBody>
      </p:sp>
      <p:pic>
        <p:nvPicPr>
          <p:cNvPr id="138" name="Google Shape;138;p22"/>
          <p:cNvPicPr preferRelativeResize="0"/>
          <p:nvPr/>
        </p:nvPicPr>
        <p:blipFill>
          <a:blip r:embed="rId3">
            <a:alphaModFix/>
          </a:blip>
          <a:stretch>
            <a:fillRect/>
          </a:stretch>
        </p:blipFill>
        <p:spPr>
          <a:xfrm>
            <a:off x="3643062" y="619863"/>
            <a:ext cx="4905875" cy="946950"/>
          </a:xfrm>
          <a:prstGeom prst="rect">
            <a:avLst/>
          </a:prstGeom>
          <a:noFill/>
          <a:ln>
            <a:noFill/>
          </a:ln>
        </p:spPr>
      </p:pic>
      <p:sp>
        <p:nvSpPr>
          <p:cNvPr id="139" name="Google Shape;139;p22"/>
          <p:cNvSpPr txBox="1"/>
          <p:nvPr>
            <p:ph idx="1" type="body"/>
          </p:nvPr>
        </p:nvSpPr>
        <p:spPr>
          <a:xfrm>
            <a:off x="757038" y="3024600"/>
            <a:ext cx="5258100" cy="2637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200"/>
              <a:t>For questions regarding the NC 4-H programs, contact your local 4-H Agent. </a:t>
            </a:r>
            <a:endParaRPr sz="1200"/>
          </a:p>
          <a:p>
            <a:pPr indent="0" lvl="0" marL="0" rtl="0" algn="l">
              <a:spcBef>
                <a:spcPts val="1000"/>
              </a:spcBef>
              <a:spcAft>
                <a:spcPts val="0"/>
              </a:spcAft>
              <a:buNone/>
            </a:pPr>
            <a:r>
              <a:rPr lang="en-US" sz="1200" u="sng">
                <a:solidFill>
                  <a:schemeClr val="hlink"/>
                </a:solidFill>
                <a:hlinkClick r:id="rId4"/>
              </a:rPr>
              <a:t>Click here to find your county center! </a:t>
            </a:r>
            <a:endParaRPr sz="1200"/>
          </a:p>
        </p:txBody>
      </p:sp>
      <p:sp>
        <p:nvSpPr>
          <p:cNvPr id="140" name="Google Shape;140;p22"/>
          <p:cNvSpPr txBox="1"/>
          <p:nvPr>
            <p:ph idx="1" type="body"/>
          </p:nvPr>
        </p:nvSpPr>
        <p:spPr>
          <a:xfrm>
            <a:off x="6176863" y="3024600"/>
            <a:ext cx="5258100" cy="2637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200"/>
              <a:t>For more information about NC 4-H Healthy Living programs, visit our website! </a:t>
            </a:r>
            <a:endParaRPr sz="1200"/>
          </a:p>
          <a:p>
            <a:pPr indent="0" lvl="0" marL="0" rtl="0" algn="l">
              <a:spcBef>
                <a:spcPts val="1000"/>
              </a:spcBef>
              <a:spcAft>
                <a:spcPts val="0"/>
              </a:spcAft>
              <a:buNone/>
            </a:pPr>
            <a:r>
              <a:rPr lang="en-US" sz="1200" u="sng">
                <a:solidFill>
                  <a:schemeClr val="hlink"/>
                </a:solidFill>
                <a:hlinkClick r:id="rId5"/>
              </a:rPr>
              <a:t>Click here to learn more about North Carolina 4-H Healthy Living.</a:t>
            </a:r>
            <a:endParaRPr sz="1200"/>
          </a:p>
          <a:p>
            <a:pPr indent="0" lvl="0" marL="0" rtl="0" algn="l">
              <a:spcBef>
                <a:spcPts val="1000"/>
              </a:spcBef>
              <a:spcAft>
                <a:spcPts val="0"/>
              </a:spcAft>
              <a:buNone/>
            </a:pPr>
            <a:r>
              <a:t/>
            </a:r>
            <a:endParaRPr sz="1200"/>
          </a:p>
          <a:p>
            <a:pPr indent="0" lvl="0" marL="0" rtl="0" algn="l">
              <a:spcBef>
                <a:spcPts val="1000"/>
              </a:spcBef>
              <a:spcAft>
                <a:spcPts val="0"/>
              </a:spcAft>
              <a:buNone/>
            </a:pPr>
            <a:r>
              <a:rPr lang="en-US" sz="1200"/>
              <a:t>For questions regarding content related to the NC 4-H </a:t>
            </a:r>
            <a:r>
              <a:rPr i="1" lang="en-US" sz="1200"/>
              <a:t>Health Rocks!®</a:t>
            </a:r>
            <a:r>
              <a:rPr lang="en-US" sz="1200"/>
              <a:t> program, contact the NC 4-H Healthy Living Coordinator.</a:t>
            </a:r>
            <a:endParaRPr sz="1200"/>
          </a:p>
          <a:p>
            <a:pPr indent="0" lvl="0" marL="0" rtl="0" algn="l">
              <a:spcBef>
                <a:spcPts val="1000"/>
              </a:spcBef>
              <a:spcAft>
                <a:spcPts val="0"/>
              </a:spcAft>
              <a:buNone/>
            </a:pPr>
            <a:r>
              <a:t/>
            </a:r>
            <a:endParaRPr sz="1200"/>
          </a:p>
          <a:p>
            <a:pPr indent="0" lvl="0" marL="0" rtl="0" algn="l">
              <a:lnSpc>
                <a:spcPct val="100000"/>
              </a:lnSpc>
              <a:spcBef>
                <a:spcPts val="0"/>
              </a:spcBef>
              <a:spcAft>
                <a:spcPts val="0"/>
              </a:spcAft>
              <a:buNone/>
            </a:pPr>
            <a:r>
              <a:rPr lang="en-US" sz="1200"/>
              <a:t>Kenan Bridges</a:t>
            </a:r>
            <a:endParaRPr sz="1200"/>
          </a:p>
          <a:p>
            <a:pPr indent="0" lvl="0" marL="0" rtl="0" algn="l">
              <a:lnSpc>
                <a:spcPct val="100000"/>
              </a:lnSpc>
              <a:spcBef>
                <a:spcPts val="0"/>
              </a:spcBef>
              <a:spcAft>
                <a:spcPts val="0"/>
              </a:spcAft>
              <a:buNone/>
            </a:pPr>
            <a:r>
              <a:rPr b="0" lang="en-US" sz="1200"/>
              <a:t>NC 4-H Healthy Living Coordinator</a:t>
            </a:r>
            <a:endParaRPr b="0" sz="1200"/>
          </a:p>
          <a:p>
            <a:pPr indent="0" lvl="0" marL="0" rtl="0" algn="l">
              <a:lnSpc>
                <a:spcPct val="100000"/>
              </a:lnSpc>
              <a:spcBef>
                <a:spcPts val="0"/>
              </a:spcBef>
              <a:spcAft>
                <a:spcPts val="0"/>
              </a:spcAft>
              <a:buNone/>
            </a:pPr>
            <a:r>
              <a:rPr b="0" lang="en-US" sz="1200" u="sng">
                <a:solidFill>
                  <a:schemeClr val="hlink"/>
                </a:solidFill>
                <a:hlinkClick r:id="rId6"/>
              </a:rPr>
              <a:t>kbridge3@ncsu.edu</a:t>
            </a:r>
            <a:endParaRPr b="0" sz="1200"/>
          </a:p>
          <a:p>
            <a:pPr indent="0" lvl="0" marL="0" rtl="0" algn="l">
              <a:spcBef>
                <a:spcPts val="0"/>
              </a:spcBef>
              <a:spcAft>
                <a:spcPts val="0"/>
              </a:spcAft>
              <a:buNone/>
            </a:pPr>
            <a:r>
              <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References</a:t>
            </a:r>
            <a:endParaRPr b="1"/>
          </a:p>
        </p:txBody>
      </p:sp>
      <p:sp>
        <p:nvSpPr>
          <p:cNvPr id="146" name="Google Shape;146;p23"/>
          <p:cNvSpPr txBox="1"/>
          <p:nvPr>
            <p:ph idx="1" type="body"/>
          </p:nvPr>
        </p:nvSpPr>
        <p:spPr>
          <a:xfrm>
            <a:off x="838200" y="150987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000"/>
              <a:t>1. Lachmann-Anke, P., &amp; Lachmann-Anke, M. (n.d.). [Animated person with question marks]. Pixabay. </a:t>
            </a:r>
            <a:r>
              <a:rPr lang="en-US" sz="2000" u="sng">
                <a:solidFill>
                  <a:schemeClr val="hlink"/>
                </a:solidFill>
                <a:hlinkClick r:id="rId3"/>
              </a:rPr>
              <a:t>https://pixabay.com/illustrations/question-mark-consider-think-2318030/</a:t>
            </a:r>
            <a:endParaRPr sz="2000"/>
          </a:p>
          <a:p>
            <a:pPr indent="0" lvl="0" marL="0" rtl="0" algn="l">
              <a:spcBef>
                <a:spcPts val="1000"/>
              </a:spcBef>
              <a:spcAft>
                <a:spcPts val="0"/>
              </a:spcAft>
              <a:buClr>
                <a:schemeClr val="dk1"/>
              </a:buClr>
              <a:buSzPts val="1100"/>
              <a:buFont typeface="Arial"/>
              <a:buNone/>
            </a:pPr>
            <a:r>
              <a:rPr lang="en-US" sz="2000"/>
              <a:t>2. Wokandapix. (n.d.). [Photograph of tennis shoes]. USA. Pixabay. </a:t>
            </a:r>
            <a:r>
              <a:rPr lang="en-US" sz="2000" u="sng">
                <a:solidFill>
                  <a:schemeClr val="hlink"/>
                </a:solidFill>
                <a:hlinkClick r:id="rId4"/>
              </a:rPr>
              <a:t>https://pixabay.com/photos/run-running-sport-fitness-healthy-750466/</a:t>
            </a:r>
            <a:endParaRPr sz="2000"/>
          </a:p>
          <a:p>
            <a:pPr indent="0" lvl="0" marL="0" rtl="0" algn="l">
              <a:spcBef>
                <a:spcPts val="1000"/>
              </a:spcBef>
              <a:spcAft>
                <a:spcPts val="0"/>
              </a:spcAft>
              <a:buNone/>
            </a:pPr>
            <a:r>
              <a:rPr lang="en-US" sz="2000"/>
              <a:t>3. Webb, S. (n.d.). [Photograph of a person against a brick wall holding backpack]. London, Ontario, Canada. Unsplash. </a:t>
            </a:r>
            <a:r>
              <a:rPr lang="en-US" sz="2000" u="sng">
                <a:solidFill>
                  <a:schemeClr val="hlink"/>
                </a:solidFill>
                <a:hlinkClick r:id="rId5"/>
              </a:rPr>
              <a:t>https://unsplash.com/photos/O0T1SIgHAfM</a:t>
            </a:r>
            <a:endParaRPr sz="2000"/>
          </a:p>
          <a:p>
            <a:pPr indent="0" lvl="0" marL="0" rtl="0" algn="l">
              <a:spcBef>
                <a:spcPts val="1000"/>
              </a:spcBef>
              <a:spcAft>
                <a:spcPts val="0"/>
              </a:spcAft>
              <a:buNone/>
            </a:pPr>
            <a:r>
              <a:rPr lang="en-US" sz="2000"/>
              <a:t>4. Mediamodifier. (n.d.). [Photograph of a person’s hands holding a clapboard]. Pixabay. </a:t>
            </a:r>
            <a:r>
              <a:rPr lang="en-US" sz="2000" u="sng">
                <a:solidFill>
                  <a:schemeClr val="hlink"/>
                </a:solidFill>
                <a:hlinkClick r:id="rId6"/>
              </a:rPr>
              <a:t>https://pixabay.com/photos/clapper-hollywood-cinema-board-2140602/</a:t>
            </a:r>
            <a:endParaRPr sz="2000"/>
          </a:p>
          <a:p>
            <a:pPr indent="0" lvl="0" marL="0" rtl="0" algn="l">
              <a:spcBef>
                <a:spcPts val="1000"/>
              </a:spcBef>
              <a:spcAft>
                <a:spcPts val="0"/>
              </a:spcAft>
              <a:buNone/>
            </a:pPr>
            <a:r>
              <a:rPr lang="en-US" sz="2000"/>
              <a:t>5. Goldstein, A. (n.d.). </a:t>
            </a:r>
            <a:r>
              <a:rPr i="1" lang="en-US" sz="2000"/>
              <a:t>The ballons</a:t>
            </a:r>
            <a:r>
              <a:rPr lang="en-US" sz="2000"/>
              <a:t> [Photograph]. Tel-Aviv, Israel. Unsplash. </a:t>
            </a:r>
            <a:r>
              <a:rPr lang="en-US" sz="2000" u="sng">
                <a:solidFill>
                  <a:schemeClr val="hlink"/>
                </a:solidFill>
                <a:hlinkClick r:id="rId7"/>
              </a:rPr>
              <a:t>https://unsplash.com/photos/Hli3R6LKibo</a:t>
            </a:r>
            <a:endParaRPr sz="2000"/>
          </a:p>
          <a:p>
            <a:pPr indent="0" lvl="0" marL="0" rtl="0" algn="l">
              <a:spcBef>
                <a:spcPts val="100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 name="Shape 50"/>
        <p:cNvGrpSpPr/>
        <p:nvPr/>
      </p:nvGrpSpPr>
      <p:grpSpPr>
        <a:xfrm>
          <a:off x="0" y="0"/>
          <a:ext cx="0" cy="0"/>
          <a:chOff x="0" y="0"/>
          <a:chExt cx="0" cy="0"/>
        </a:xfrm>
      </p:grpSpPr>
      <p:pic>
        <p:nvPicPr>
          <p:cNvPr id="51" name="Google Shape;51;p12"/>
          <p:cNvPicPr preferRelativeResize="0"/>
          <p:nvPr/>
        </p:nvPicPr>
        <p:blipFill>
          <a:blip r:embed="rId4">
            <a:alphaModFix/>
          </a:blip>
          <a:stretch>
            <a:fillRect/>
          </a:stretch>
        </p:blipFill>
        <p:spPr>
          <a:xfrm>
            <a:off x="4932383" y="467165"/>
            <a:ext cx="4621064" cy="3430300"/>
          </a:xfrm>
          <a:prstGeom prst="rect">
            <a:avLst/>
          </a:prstGeom>
          <a:noFill/>
          <a:ln>
            <a:noFill/>
          </a:ln>
        </p:spPr>
      </p:pic>
      <p:pic>
        <p:nvPicPr>
          <p:cNvPr id="52" name="Google Shape;52;p12"/>
          <p:cNvPicPr preferRelativeResize="0"/>
          <p:nvPr/>
        </p:nvPicPr>
        <p:blipFill>
          <a:blip r:embed="rId4">
            <a:alphaModFix/>
          </a:blip>
          <a:stretch>
            <a:fillRect/>
          </a:stretch>
        </p:blipFill>
        <p:spPr>
          <a:xfrm>
            <a:off x="2638550" y="467166"/>
            <a:ext cx="1941134" cy="1440930"/>
          </a:xfrm>
          <a:prstGeom prst="rect">
            <a:avLst/>
          </a:prstGeom>
          <a:noFill/>
          <a:ln>
            <a:noFill/>
          </a:ln>
        </p:spPr>
      </p:pic>
      <p:pic>
        <p:nvPicPr>
          <p:cNvPr id="53" name="Google Shape;53;p12"/>
          <p:cNvPicPr preferRelativeResize="0"/>
          <p:nvPr/>
        </p:nvPicPr>
        <p:blipFill>
          <a:blip r:embed="rId4">
            <a:alphaModFix/>
          </a:blip>
          <a:stretch>
            <a:fillRect/>
          </a:stretch>
        </p:blipFill>
        <p:spPr>
          <a:xfrm>
            <a:off x="2638550" y="2456532"/>
            <a:ext cx="1941134" cy="1440930"/>
          </a:xfrm>
          <a:prstGeom prst="rect">
            <a:avLst/>
          </a:prstGeom>
          <a:noFill/>
          <a:ln>
            <a:noFill/>
          </a:ln>
        </p:spPr>
      </p:pic>
      <p:pic>
        <p:nvPicPr>
          <p:cNvPr id="54" name="Google Shape;54;p12"/>
          <p:cNvPicPr preferRelativeResize="0"/>
          <p:nvPr/>
        </p:nvPicPr>
        <p:blipFill>
          <a:blip r:embed="rId5">
            <a:alphaModFix/>
          </a:blip>
          <a:stretch>
            <a:fillRect/>
          </a:stretch>
        </p:blipFill>
        <p:spPr>
          <a:xfrm>
            <a:off x="4932385" y="1139945"/>
            <a:ext cx="4621066" cy="2287949"/>
          </a:xfrm>
          <a:prstGeom prst="rect">
            <a:avLst/>
          </a:prstGeom>
          <a:noFill/>
          <a:ln>
            <a:noFill/>
          </a:ln>
        </p:spPr>
      </p:pic>
      <p:sp>
        <p:nvSpPr>
          <p:cNvPr id="55" name="Google Shape;55;p12"/>
          <p:cNvSpPr txBox="1"/>
          <p:nvPr/>
        </p:nvSpPr>
        <p:spPr>
          <a:xfrm>
            <a:off x="5880917" y="976433"/>
            <a:ext cx="2718900" cy="435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latin typeface="Comic Sans MS"/>
                <a:ea typeface="Comic Sans MS"/>
                <a:cs typeface="Comic Sans MS"/>
                <a:sym typeface="Comic Sans MS"/>
              </a:rPr>
              <a:t>Welcome to</a:t>
            </a:r>
            <a:endParaRPr b="1" sz="2300">
              <a:latin typeface="Comic Sans MS"/>
              <a:ea typeface="Comic Sans MS"/>
              <a:cs typeface="Comic Sans MS"/>
              <a:sym typeface="Comic Sans MS"/>
            </a:endParaRPr>
          </a:p>
        </p:txBody>
      </p:sp>
      <p:pic>
        <p:nvPicPr>
          <p:cNvPr id="56" name="Google Shape;56;p12"/>
          <p:cNvPicPr preferRelativeResize="0"/>
          <p:nvPr/>
        </p:nvPicPr>
        <p:blipFill>
          <a:blip r:embed="rId6">
            <a:alphaModFix/>
          </a:blip>
          <a:stretch>
            <a:fillRect/>
          </a:stretch>
        </p:blipFill>
        <p:spPr>
          <a:xfrm>
            <a:off x="6972974" y="3988834"/>
            <a:ext cx="5100763" cy="2869169"/>
          </a:xfrm>
          <a:prstGeom prst="rect">
            <a:avLst/>
          </a:prstGeom>
          <a:noFill/>
          <a:ln>
            <a:noFill/>
          </a:ln>
        </p:spPr>
      </p:pic>
      <p:sp>
        <p:nvSpPr>
          <p:cNvPr id="57" name="Google Shape;57;p12"/>
          <p:cNvSpPr txBox="1"/>
          <p:nvPr/>
        </p:nvSpPr>
        <p:spPr>
          <a:xfrm>
            <a:off x="2638567" y="541233"/>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t>Videos</a:t>
            </a:r>
            <a:endParaRPr b="1" sz="2300"/>
          </a:p>
        </p:txBody>
      </p:sp>
      <p:pic>
        <p:nvPicPr>
          <p:cNvPr id="58" name="Google Shape;58;p12"/>
          <p:cNvPicPr preferRelativeResize="0"/>
          <p:nvPr/>
        </p:nvPicPr>
        <p:blipFill>
          <a:blip r:embed="rId7">
            <a:alphaModFix/>
          </a:blip>
          <a:stretch>
            <a:fillRect/>
          </a:stretch>
        </p:blipFill>
        <p:spPr>
          <a:xfrm flipH="1">
            <a:off x="10285997" y="3988833"/>
            <a:ext cx="1441540" cy="1288003"/>
          </a:xfrm>
          <a:prstGeom prst="rect">
            <a:avLst/>
          </a:prstGeom>
          <a:noFill/>
          <a:ln>
            <a:noFill/>
          </a:ln>
        </p:spPr>
      </p:pic>
      <p:pic>
        <p:nvPicPr>
          <p:cNvPr id="59" name="Google Shape;59;p12"/>
          <p:cNvPicPr preferRelativeResize="0"/>
          <p:nvPr/>
        </p:nvPicPr>
        <p:blipFill>
          <a:blip r:embed="rId8">
            <a:alphaModFix/>
          </a:blip>
          <a:stretch>
            <a:fillRect/>
          </a:stretch>
        </p:blipFill>
        <p:spPr>
          <a:xfrm>
            <a:off x="8337300" y="3897468"/>
            <a:ext cx="420459" cy="717367"/>
          </a:xfrm>
          <a:prstGeom prst="rect">
            <a:avLst/>
          </a:prstGeom>
          <a:noFill/>
          <a:ln>
            <a:noFill/>
          </a:ln>
        </p:spPr>
      </p:pic>
      <p:pic>
        <p:nvPicPr>
          <p:cNvPr id="60" name="Google Shape;60;p12"/>
          <p:cNvPicPr preferRelativeResize="0"/>
          <p:nvPr/>
        </p:nvPicPr>
        <p:blipFill>
          <a:blip r:embed="rId9">
            <a:alphaModFix/>
          </a:blip>
          <a:stretch>
            <a:fillRect/>
          </a:stretch>
        </p:blipFill>
        <p:spPr>
          <a:xfrm>
            <a:off x="8757767" y="4187234"/>
            <a:ext cx="420467" cy="427601"/>
          </a:xfrm>
          <a:prstGeom prst="rect">
            <a:avLst/>
          </a:prstGeom>
          <a:noFill/>
          <a:ln>
            <a:noFill/>
          </a:ln>
        </p:spPr>
      </p:pic>
      <p:sp>
        <p:nvSpPr>
          <p:cNvPr id="61" name="Google Shape;61;p12"/>
          <p:cNvSpPr txBox="1"/>
          <p:nvPr/>
        </p:nvSpPr>
        <p:spPr>
          <a:xfrm>
            <a:off x="2638567" y="2533000"/>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t>Worksheets</a:t>
            </a:r>
            <a:endParaRPr b="1" sz="2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4-H Pledge</a:t>
            </a:r>
            <a:endParaRPr/>
          </a:p>
        </p:txBody>
      </p:sp>
      <p:sp>
        <p:nvSpPr>
          <p:cNvPr id="67" name="Google Shape;67;p13"/>
          <p:cNvSpPr txBox="1"/>
          <p:nvPr>
            <p:ph idx="1" type="body"/>
          </p:nvPr>
        </p:nvSpPr>
        <p:spPr>
          <a:xfrm>
            <a:off x="838200" y="1825625"/>
            <a:ext cx="6296100" cy="4351200"/>
          </a:xfrm>
          <a:prstGeom prst="rect">
            <a:avLst/>
          </a:prstGeom>
        </p:spPr>
        <p:txBody>
          <a:bodyPr anchorCtr="0" anchor="t" bIns="45700" lIns="91425" spcFirstLastPara="1" rIns="91425" wrap="square" tIns="45700">
            <a:noAutofit/>
          </a:bodyPr>
          <a:lstStyle/>
          <a:p>
            <a:pPr indent="0" lvl="0" marL="0" rtl="0" algn="l">
              <a:lnSpc>
                <a:spcPct val="115000"/>
              </a:lnSpc>
              <a:spcBef>
                <a:spcPts val="50"/>
              </a:spcBef>
              <a:spcAft>
                <a:spcPts val="0"/>
              </a:spcAft>
              <a:buClr>
                <a:schemeClr val="dk1"/>
              </a:buClr>
              <a:buSzPts val="1100"/>
              <a:buFont typeface="Arial"/>
              <a:buNone/>
            </a:pPr>
            <a:r>
              <a:rPr lang="en-US" sz="2700"/>
              <a:t>I pledge My Head to clearer thinking,</a:t>
            </a:r>
            <a:endParaRPr sz="2700"/>
          </a:p>
          <a:p>
            <a:pPr indent="0" lvl="0" marL="0" rtl="0" algn="l">
              <a:lnSpc>
                <a:spcPct val="115000"/>
              </a:lnSpc>
              <a:spcBef>
                <a:spcPts val="50"/>
              </a:spcBef>
              <a:spcAft>
                <a:spcPts val="0"/>
              </a:spcAft>
              <a:buClr>
                <a:schemeClr val="dk1"/>
              </a:buClr>
              <a:buSzPts val="1100"/>
              <a:buFont typeface="Arial"/>
              <a:buNone/>
            </a:pPr>
            <a:r>
              <a:rPr lang="en-US" sz="2700"/>
              <a:t>My Heart to greater loyalty,</a:t>
            </a:r>
            <a:endParaRPr sz="2700"/>
          </a:p>
          <a:p>
            <a:pPr indent="0" lvl="0" marL="0" rtl="0" algn="l">
              <a:lnSpc>
                <a:spcPct val="115000"/>
              </a:lnSpc>
              <a:spcBef>
                <a:spcPts val="50"/>
              </a:spcBef>
              <a:spcAft>
                <a:spcPts val="0"/>
              </a:spcAft>
              <a:buClr>
                <a:schemeClr val="dk1"/>
              </a:buClr>
              <a:buSzPts val="1100"/>
              <a:buFont typeface="Arial"/>
              <a:buNone/>
            </a:pPr>
            <a:r>
              <a:rPr lang="en-US" sz="2700"/>
              <a:t>My Hands to larger service,</a:t>
            </a:r>
            <a:endParaRPr sz="2700"/>
          </a:p>
          <a:p>
            <a:pPr indent="0" lvl="0" marL="0" rtl="0" algn="l">
              <a:lnSpc>
                <a:spcPct val="115000"/>
              </a:lnSpc>
              <a:spcBef>
                <a:spcPts val="50"/>
              </a:spcBef>
              <a:spcAft>
                <a:spcPts val="0"/>
              </a:spcAft>
              <a:buClr>
                <a:schemeClr val="dk1"/>
              </a:buClr>
              <a:buSzPts val="1100"/>
              <a:buFont typeface="Arial"/>
              <a:buNone/>
            </a:pPr>
            <a:r>
              <a:rPr lang="en-US" sz="2700"/>
              <a:t>&amp; My Health to better living,</a:t>
            </a:r>
            <a:endParaRPr sz="2700"/>
          </a:p>
          <a:p>
            <a:pPr indent="0" lvl="0" marL="0" rtl="0" algn="l">
              <a:lnSpc>
                <a:spcPct val="115000"/>
              </a:lnSpc>
              <a:spcBef>
                <a:spcPts val="50"/>
              </a:spcBef>
              <a:spcAft>
                <a:spcPts val="0"/>
              </a:spcAft>
              <a:buClr>
                <a:schemeClr val="dk1"/>
              </a:buClr>
              <a:buSzPts val="1100"/>
              <a:buFont typeface="Arial"/>
              <a:buNone/>
            </a:pPr>
            <a:r>
              <a:rPr lang="en-US" sz="2700"/>
              <a:t>for my club, my community, my country, and my world.</a:t>
            </a:r>
            <a:endParaRPr sz="2700"/>
          </a:p>
          <a:p>
            <a:pPr indent="0" lvl="0" marL="0" rtl="0" algn="l">
              <a:spcBef>
                <a:spcPts val="1000"/>
              </a:spcBef>
              <a:spcAft>
                <a:spcPts val="0"/>
              </a:spcAft>
              <a:buNone/>
            </a:pPr>
            <a:r>
              <a:t/>
            </a:r>
            <a:endParaRPr/>
          </a:p>
        </p:txBody>
      </p:sp>
      <p:grpSp>
        <p:nvGrpSpPr>
          <p:cNvPr id="68" name="Google Shape;68;p13"/>
          <p:cNvGrpSpPr/>
          <p:nvPr/>
        </p:nvGrpSpPr>
        <p:grpSpPr>
          <a:xfrm>
            <a:off x="8114775" y="1157647"/>
            <a:ext cx="3121067" cy="3808940"/>
            <a:chOff x="5372525" y="0"/>
            <a:chExt cx="3459779" cy="4707625"/>
          </a:xfrm>
        </p:grpSpPr>
        <p:pic>
          <p:nvPicPr>
            <p:cNvPr id="69" name="Google Shape;69;p13"/>
            <p:cNvPicPr preferRelativeResize="0"/>
            <p:nvPr/>
          </p:nvPicPr>
          <p:blipFill>
            <a:blip r:embed="rId3">
              <a:alphaModFix/>
            </a:blip>
            <a:stretch>
              <a:fillRect/>
            </a:stretch>
          </p:blipFill>
          <p:spPr>
            <a:xfrm>
              <a:off x="5372525" y="3595950"/>
              <a:ext cx="3459774" cy="1111675"/>
            </a:xfrm>
            <a:prstGeom prst="rect">
              <a:avLst/>
            </a:prstGeom>
            <a:noFill/>
            <a:ln>
              <a:noFill/>
            </a:ln>
          </p:spPr>
        </p:pic>
        <p:pic>
          <p:nvPicPr>
            <p:cNvPr id="70" name="Google Shape;70;p13"/>
            <p:cNvPicPr preferRelativeResize="0"/>
            <p:nvPr/>
          </p:nvPicPr>
          <p:blipFill>
            <a:blip r:embed="rId4">
              <a:alphaModFix/>
            </a:blip>
            <a:stretch>
              <a:fillRect/>
            </a:stretch>
          </p:blipFill>
          <p:spPr>
            <a:xfrm>
              <a:off x="5372528" y="0"/>
              <a:ext cx="3459776" cy="3519753"/>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 name="Shape 74"/>
        <p:cNvGrpSpPr/>
        <p:nvPr/>
      </p:nvGrpSpPr>
      <p:grpSpPr>
        <a:xfrm>
          <a:off x="0" y="0"/>
          <a:ext cx="0" cy="0"/>
          <a:chOff x="0" y="0"/>
          <a:chExt cx="0" cy="0"/>
        </a:xfrm>
      </p:grpSpPr>
      <p:pic>
        <p:nvPicPr>
          <p:cNvPr id="75" name="Google Shape;75;p14"/>
          <p:cNvPicPr preferRelativeResize="0"/>
          <p:nvPr/>
        </p:nvPicPr>
        <p:blipFill>
          <a:blip r:embed="rId4">
            <a:alphaModFix/>
          </a:blip>
          <a:stretch>
            <a:fillRect/>
          </a:stretch>
        </p:blipFill>
        <p:spPr>
          <a:xfrm>
            <a:off x="4932383" y="467165"/>
            <a:ext cx="4621064" cy="3430300"/>
          </a:xfrm>
          <a:prstGeom prst="rect">
            <a:avLst/>
          </a:prstGeom>
          <a:noFill/>
          <a:ln>
            <a:noFill/>
          </a:ln>
        </p:spPr>
      </p:pic>
      <p:pic>
        <p:nvPicPr>
          <p:cNvPr id="76" name="Google Shape;76;p14"/>
          <p:cNvPicPr preferRelativeResize="0"/>
          <p:nvPr/>
        </p:nvPicPr>
        <p:blipFill>
          <a:blip r:embed="rId4">
            <a:alphaModFix/>
          </a:blip>
          <a:stretch>
            <a:fillRect/>
          </a:stretch>
        </p:blipFill>
        <p:spPr>
          <a:xfrm>
            <a:off x="2638550" y="467166"/>
            <a:ext cx="1941134" cy="1440930"/>
          </a:xfrm>
          <a:prstGeom prst="rect">
            <a:avLst/>
          </a:prstGeom>
          <a:noFill/>
          <a:ln>
            <a:noFill/>
          </a:ln>
        </p:spPr>
      </p:pic>
      <p:pic>
        <p:nvPicPr>
          <p:cNvPr id="77" name="Google Shape;77;p14"/>
          <p:cNvPicPr preferRelativeResize="0"/>
          <p:nvPr/>
        </p:nvPicPr>
        <p:blipFill>
          <a:blip r:embed="rId4">
            <a:alphaModFix/>
          </a:blip>
          <a:stretch>
            <a:fillRect/>
          </a:stretch>
        </p:blipFill>
        <p:spPr>
          <a:xfrm>
            <a:off x="2638550" y="2456532"/>
            <a:ext cx="1941134" cy="1440930"/>
          </a:xfrm>
          <a:prstGeom prst="rect">
            <a:avLst/>
          </a:prstGeom>
          <a:noFill/>
          <a:ln>
            <a:noFill/>
          </a:ln>
        </p:spPr>
      </p:pic>
      <p:pic>
        <p:nvPicPr>
          <p:cNvPr id="78" name="Google Shape;78;p14"/>
          <p:cNvPicPr preferRelativeResize="0"/>
          <p:nvPr/>
        </p:nvPicPr>
        <p:blipFill>
          <a:blip r:embed="rId5">
            <a:alphaModFix/>
          </a:blip>
          <a:stretch>
            <a:fillRect/>
          </a:stretch>
        </p:blipFill>
        <p:spPr>
          <a:xfrm>
            <a:off x="7564524" y="650263"/>
            <a:ext cx="1807457" cy="894898"/>
          </a:xfrm>
          <a:prstGeom prst="rect">
            <a:avLst/>
          </a:prstGeom>
          <a:noFill/>
          <a:ln>
            <a:noFill/>
          </a:ln>
        </p:spPr>
      </p:pic>
      <p:pic>
        <p:nvPicPr>
          <p:cNvPr id="79" name="Google Shape;79;p14"/>
          <p:cNvPicPr preferRelativeResize="0"/>
          <p:nvPr/>
        </p:nvPicPr>
        <p:blipFill>
          <a:blip r:embed="rId6">
            <a:alphaModFix/>
          </a:blip>
          <a:stretch>
            <a:fillRect/>
          </a:stretch>
        </p:blipFill>
        <p:spPr>
          <a:xfrm>
            <a:off x="6972974" y="3988834"/>
            <a:ext cx="5100763" cy="2869169"/>
          </a:xfrm>
          <a:prstGeom prst="rect">
            <a:avLst/>
          </a:prstGeom>
          <a:noFill/>
          <a:ln>
            <a:noFill/>
          </a:ln>
        </p:spPr>
      </p:pic>
      <p:sp>
        <p:nvSpPr>
          <p:cNvPr id="80" name="Google Shape;80;p14"/>
          <p:cNvSpPr txBox="1"/>
          <p:nvPr/>
        </p:nvSpPr>
        <p:spPr>
          <a:xfrm>
            <a:off x="2638567" y="541233"/>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500">
                <a:latin typeface="Comic Sans MS"/>
                <a:ea typeface="Comic Sans MS"/>
                <a:cs typeface="Comic Sans MS"/>
                <a:sym typeface="Comic Sans MS"/>
              </a:rPr>
              <a:t>Learn:</a:t>
            </a:r>
            <a:endParaRPr sz="1500">
              <a:latin typeface="Comic Sans MS"/>
              <a:ea typeface="Comic Sans MS"/>
              <a:cs typeface="Comic Sans MS"/>
              <a:sym typeface="Comic Sans MS"/>
            </a:endParaRPr>
          </a:p>
          <a:p>
            <a:pPr indent="0" lvl="0" marL="0" rtl="0" algn="ctr">
              <a:spcBef>
                <a:spcPts val="0"/>
              </a:spcBef>
              <a:spcAft>
                <a:spcPts val="0"/>
              </a:spcAft>
              <a:buNone/>
            </a:pPr>
            <a:r>
              <a:t/>
            </a:r>
            <a:endParaRPr b="1" sz="2100">
              <a:latin typeface="Comic Sans MS"/>
              <a:ea typeface="Comic Sans MS"/>
              <a:cs typeface="Comic Sans MS"/>
              <a:sym typeface="Comic Sans MS"/>
            </a:endParaRPr>
          </a:p>
        </p:txBody>
      </p:sp>
      <p:pic>
        <p:nvPicPr>
          <p:cNvPr id="81" name="Google Shape;81;p14"/>
          <p:cNvPicPr preferRelativeResize="0"/>
          <p:nvPr/>
        </p:nvPicPr>
        <p:blipFill>
          <a:blip r:embed="rId7">
            <a:alphaModFix/>
          </a:blip>
          <a:stretch>
            <a:fillRect/>
          </a:stretch>
        </p:blipFill>
        <p:spPr>
          <a:xfrm flipH="1">
            <a:off x="10285997" y="3988833"/>
            <a:ext cx="1441540" cy="1288003"/>
          </a:xfrm>
          <a:prstGeom prst="rect">
            <a:avLst/>
          </a:prstGeom>
          <a:noFill/>
          <a:ln>
            <a:noFill/>
          </a:ln>
        </p:spPr>
      </p:pic>
      <p:pic>
        <p:nvPicPr>
          <p:cNvPr id="82" name="Google Shape;82;p14"/>
          <p:cNvPicPr preferRelativeResize="0"/>
          <p:nvPr/>
        </p:nvPicPr>
        <p:blipFill>
          <a:blip r:embed="rId8">
            <a:alphaModFix/>
          </a:blip>
          <a:stretch>
            <a:fillRect/>
          </a:stretch>
        </p:blipFill>
        <p:spPr>
          <a:xfrm>
            <a:off x="8337300" y="3897468"/>
            <a:ext cx="420459" cy="717367"/>
          </a:xfrm>
          <a:prstGeom prst="rect">
            <a:avLst/>
          </a:prstGeom>
          <a:noFill/>
          <a:ln>
            <a:noFill/>
          </a:ln>
        </p:spPr>
      </p:pic>
      <p:pic>
        <p:nvPicPr>
          <p:cNvPr id="83" name="Google Shape;83;p14"/>
          <p:cNvPicPr preferRelativeResize="0"/>
          <p:nvPr/>
        </p:nvPicPr>
        <p:blipFill>
          <a:blip r:embed="rId9">
            <a:alphaModFix/>
          </a:blip>
          <a:stretch>
            <a:fillRect/>
          </a:stretch>
        </p:blipFill>
        <p:spPr>
          <a:xfrm>
            <a:off x="8757767" y="4187234"/>
            <a:ext cx="420467" cy="427601"/>
          </a:xfrm>
          <a:prstGeom prst="rect">
            <a:avLst/>
          </a:prstGeom>
          <a:noFill/>
          <a:ln>
            <a:noFill/>
          </a:ln>
        </p:spPr>
      </p:pic>
      <p:sp>
        <p:nvSpPr>
          <p:cNvPr id="84" name="Google Shape;84;p14"/>
          <p:cNvSpPr txBox="1"/>
          <p:nvPr/>
        </p:nvSpPr>
        <p:spPr>
          <a:xfrm>
            <a:off x="2638567" y="2533000"/>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500">
                <a:solidFill>
                  <a:schemeClr val="dk1"/>
                </a:solidFill>
                <a:latin typeface="Comic Sans MS"/>
                <a:ea typeface="Comic Sans MS"/>
                <a:cs typeface="Comic Sans MS"/>
                <a:sym typeface="Comic Sans MS"/>
              </a:rPr>
              <a:t>Activity:</a:t>
            </a:r>
            <a:endParaRPr sz="1500">
              <a:solidFill>
                <a:schemeClr val="dk1"/>
              </a:solidFill>
              <a:latin typeface="Comic Sans MS"/>
              <a:ea typeface="Comic Sans MS"/>
              <a:cs typeface="Comic Sans MS"/>
              <a:sym typeface="Comic Sans MS"/>
            </a:endParaRPr>
          </a:p>
          <a:p>
            <a:pPr indent="0" lvl="0" marL="0" rtl="0" algn="ctr">
              <a:spcBef>
                <a:spcPts val="0"/>
              </a:spcBef>
              <a:spcAft>
                <a:spcPts val="0"/>
              </a:spcAft>
              <a:buNone/>
            </a:pPr>
            <a:r>
              <a:t/>
            </a:r>
            <a:endParaRPr b="1" sz="2100">
              <a:solidFill>
                <a:schemeClr val="dk1"/>
              </a:solidFill>
              <a:latin typeface="Comic Sans MS"/>
              <a:ea typeface="Comic Sans MS"/>
              <a:cs typeface="Comic Sans MS"/>
              <a:sym typeface="Comic Sans MS"/>
            </a:endParaRPr>
          </a:p>
        </p:txBody>
      </p:sp>
      <p:sp>
        <p:nvSpPr>
          <p:cNvPr id="85" name="Google Shape;85;p14"/>
          <p:cNvSpPr txBox="1"/>
          <p:nvPr/>
        </p:nvSpPr>
        <p:spPr>
          <a:xfrm>
            <a:off x="5175600" y="1360200"/>
            <a:ext cx="2485500" cy="717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latin typeface="Comic Sans MS"/>
                <a:ea typeface="Comic Sans MS"/>
                <a:cs typeface="Comic Sans MS"/>
                <a:sym typeface="Comic Sans MS"/>
              </a:rPr>
              <a:t>Today’s Lesson:</a:t>
            </a:r>
            <a:endParaRPr b="1" sz="2300">
              <a:latin typeface="Comic Sans MS"/>
              <a:ea typeface="Comic Sans MS"/>
              <a:cs typeface="Comic Sans MS"/>
              <a:sym typeface="Comic Sans MS"/>
            </a:endParaRPr>
          </a:p>
        </p:txBody>
      </p:sp>
      <p:sp>
        <p:nvSpPr>
          <p:cNvPr id="86" name="Google Shape;86;p14"/>
          <p:cNvSpPr txBox="1"/>
          <p:nvPr/>
        </p:nvSpPr>
        <p:spPr>
          <a:xfrm>
            <a:off x="5709721" y="2077400"/>
            <a:ext cx="3066300" cy="1104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3200"/>
              <a:t>That’s How I Feel</a:t>
            </a:r>
            <a:endParaRPr b="1" sz="3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Review</a:t>
            </a:r>
            <a:endParaRPr/>
          </a:p>
        </p:txBody>
      </p:sp>
      <p:sp>
        <p:nvSpPr>
          <p:cNvPr id="92" name="Google Shape;92;p15"/>
          <p:cNvSpPr txBox="1"/>
          <p:nvPr>
            <p:ph idx="1" type="body"/>
          </p:nvPr>
        </p:nvSpPr>
        <p:spPr>
          <a:xfrm>
            <a:off x="838200" y="1825625"/>
            <a:ext cx="5733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3200"/>
              <a:t>What did we learn last time?</a:t>
            </a:r>
            <a:endParaRPr/>
          </a:p>
        </p:txBody>
      </p:sp>
      <p:pic>
        <p:nvPicPr>
          <p:cNvPr id="93" name="Google Shape;93;p15"/>
          <p:cNvPicPr preferRelativeResize="0"/>
          <p:nvPr/>
        </p:nvPicPr>
        <p:blipFill>
          <a:blip r:embed="rId3">
            <a:alphaModFix/>
          </a:blip>
          <a:stretch>
            <a:fillRect/>
          </a:stretch>
        </p:blipFill>
        <p:spPr>
          <a:xfrm>
            <a:off x="6867350" y="1096175"/>
            <a:ext cx="4665650" cy="4665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6"/>
          <p:cNvSpPr txBox="1"/>
          <p:nvPr>
            <p:ph type="title"/>
          </p:nvPr>
        </p:nvSpPr>
        <p:spPr>
          <a:xfrm>
            <a:off x="838200" y="5725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Warmup Time!</a:t>
            </a:r>
            <a:endParaRPr/>
          </a:p>
        </p:txBody>
      </p:sp>
      <p:pic>
        <p:nvPicPr>
          <p:cNvPr id="99" name="Google Shape;99;p16"/>
          <p:cNvPicPr preferRelativeResize="0"/>
          <p:nvPr/>
        </p:nvPicPr>
        <p:blipFill>
          <a:blip r:embed="rId3">
            <a:alphaModFix/>
          </a:blip>
          <a:stretch>
            <a:fillRect/>
          </a:stretch>
        </p:blipFill>
        <p:spPr>
          <a:xfrm>
            <a:off x="2929000" y="1053763"/>
            <a:ext cx="6334001" cy="4750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7"/>
          <p:cNvSpPr txBox="1"/>
          <p:nvPr>
            <p:ph type="title"/>
          </p:nvPr>
        </p:nvSpPr>
        <p:spPr>
          <a:xfrm>
            <a:off x="838200" y="6360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What Did You Do Last Week?</a:t>
            </a:r>
            <a:endParaRPr b="1"/>
          </a:p>
        </p:txBody>
      </p:sp>
      <p:pic>
        <p:nvPicPr>
          <p:cNvPr id="105" name="Google Shape;105;p17"/>
          <p:cNvPicPr preferRelativeResize="0"/>
          <p:nvPr/>
        </p:nvPicPr>
        <p:blipFill>
          <a:blip r:embed="rId3">
            <a:alphaModFix/>
          </a:blip>
          <a:stretch>
            <a:fillRect/>
          </a:stretch>
        </p:blipFill>
        <p:spPr>
          <a:xfrm>
            <a:off x="2654388" y="1075388"/>
            <a:ext cx="6883225" cy="45888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8"/>
          <p:cNvSpPr txBox="1"/>
          <p:nvPr>
            <p:ph type="title"/>
          </p:nvPr>
        </p:nvSpPr>
        <p:spPr>
          <a:xfrm>
            <a:off x="838200" y="9870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How Does It Make Me Feel?</a:t>
            </a:r>
            <a:endParaRPr b="1"/>
          </a:p>
        </p:txBody>
      </p:sp>
      <p:sp>
        <p:nvSpPr>
          <p:cNvPr id="111" name="Google Shape;111;p18"/>
          <p:cNvSpPr/>
          <p:nvPr/>
        </p:nvSpPr>
        <p:spPr>
          <a:xfrm>
            <a:off x="3495900" y="1144650"/>
            <a:ext cx="5200200" cy="53283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 name="Google Shape;112;p18"/>
          <p:cNvPicPr preferRelativeResize="0"/>
          <p:nvPr/>
        </p:nvPicPr>
        <p:blipFill rotWithShape="1">
          <a:blip r:embed="rId3">
            <a:alphaModFix/>
          </a:blip>
          <a:srcRect b="2980" l="-2100" r="2100" t="-2980"/>
          <a:stretch/>
        </p:blipFill>
        <p:spPr>
          <a:xfrm>
            <a:off x="3495900" y="1144638"/>
            <a:ext cx="5080175" cy="51861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What’s Your Reason?</a:t>
            </a:r>
            <a:endParaRPr b="1"/>
          </a:p>
        </p:txBody>
      </p:sp>
      <p:sp>
        <p:nvSpPr>
          <p:cNvPr id="118" name="Google Shape;118;p19"/>
          <p:cNvSpPr txBox="1"/>
          <p:nvPr>
            <p:ph idx="1" type="body"/>
          </p:nvPr>
        </p:nvSpPr>
        <p:spPr>
          <a:xfrm>
            <a:off x="838200" y="1618400"/>
            <a:ext cx="5289600" cy="4351200"/>
          </a:xfrm>
          <a:prstGeom prst="rect">
            <a:avLst/>
          </a:prstGeom>
        </p:spPr>
        <p:txBody>
          <a:bodyPr anchorCtr="0" anchor="t" bIns="45700" lIns="91425" spcFirstLastPara="1" rIns="91425" wrap="square" tIns="45700">
            <a:noAutofit/>
          </a:bodyPr>
          <a:lstStyle/>
          <a:p>
            <a:pPr indent="-330200" lvl="0" marL="457200" rtl="0" algn="l">
              <a:lnSpc>
                <a:spcPct val="100000"/>
              </a:lnSpc>
              <a:spcBef>
                <a:spcPts val="1000"/>
              </a:spcBef>
              <a:spcAft>
                <a:spcPts val="0"/>
              </a:spcAft>
              <a:buSzPts val="1600"/>
              <a:buChar char="•"/>
            </a:pPr>
            <a:r>
              <a:rPr b="0" lang="en-US" sz="2600"/>
              <a:t>You want to be cool.</a:t>
            </a:r>
            <a:endParaRPr b="0" sz="2600"/>
          </a:p>
          <a:p>
            <a:pPr indent="-330200" lvl="0" marL="457200" rtl="0" algn="l">
              <a:lnSpc>
                <a:spcPct val="100000"/>
              </a:lnSpc>
              <a:spcBef>
                <a:spcPts val="0"/>
              </a:spcBef>
              <a:spcAft>
                <a:spcPts val="0"/>
              </a:spcAft>
              <a:buSzPts val="1600"/>
              <a:buChar char="•"/>
            </a:pPr>
            <a:r>
              <a:rPr b="0" lang="en-US" sz="2600"/>
              <a:t>You like to take risks.</a:t>
            </a:r>
            <a:endParaRPr b="0" sz="2600"/>
          </a:p>
          <a:p>
            <a:pPr indent="-330200" lvl="0" marL="457200" rtl="0" algn="l">
              <a:lnSpc>
                <a:spcPct val="100000"/>
              </a:lnSpc>
              <a:spcBef>
                <a:spcPts val="0"/>
              </a:spcBef>
              <a:spcAft>
                <a:spcPts val="0"/>
              </a:spcAft>
              <a:buSzPts val="1600"/>
              <a:buChar char="•"/>
            </a:pPr>
            <a:r>
              <a:rPr b="0" lang="en-US" sz="2600"/>
              <a:t>You want to fit in.</a:t>
            </a:r>
            <a:endParaRPr b="0" sz="2600"/>
          </a:p>
          <a:p>
            <a:pPr indent="-330200" lvl="0" marL="457200" rtl="0" algn="l">
              <a:lnSpc>
                <a:spcPct val="100000"/>
              </a:lnSpc>
              <a:spcBef>
                <a:spcPts val="0"/>
              </a:spcBef>
              <a:spcAft>
                <a:spcPts val="0"/>
              </a:spcAft>
              <a:buSzPts val="1600"/>
              <a:buChar char="•"/>
            </a:pPr>
            <a:r>
              <a:rPr b="0" lang="en-US" sz="2600"/>
              <a:t>You want to be like your friends.</a:t>
            </a:r>
            <a:endParaRPr b="0" sz="2600"/>
          </a:p>
          <a:p>
            <a:pPr indent="-330200" lvl="0" marL="457200" rtl="0" algn="l">
              <a:lnSpc>
                <a:spcPct val="100000"/>
              </a:lnSpc>
              <a:spcBef>
                <a:spcPts val="0"/>
              </a:spcBef>
              <a:spcAft>
                <a:spcPts val="0"/>
              </a:spcAft>
              <a:buSzPts val="1600"/>
              <a:buChar char="•"/>
            </a:pPr>
            <a:r>
              <a:rPr b="0" lang="en-US" sz="2600"/>
              <a:t>You are under stress.</a:t>
            </a:r>
            <a:endParaRPr b="0" sz="2600"/>
          </a:p>
          <a:p>
            <a:pPr indent="-330200" lvl="0" marL="457200" rtl="0" algn="l">
              <a:lnSpc>
                <a:spcPct val="100000"/>
              </a:lnSpc>
              <a:spcBef>
                <a:spcPts val="0"/>
              </a:spcBef>
              <a:spcAft>
                <a:spcPts val="0"/>
              </a:spcAft>
              <a:buSzPts val="1600"/>
              <a:buChar char="•"/>
            </a:pPr>
            <a:r>
              <a:rPr b="0" lang="en-US" sz="2600"/>
              <a:t>You are bored.</a:t>
            </a:r>
            <a:endParaRPr b="0" sz="2600"/>
          </a:p>
          <a:p>
            <a:pPr indent="-330200" lvl="0" marL="457200" rtl="0" algn="l">
              <a:lnSpc>
                <a:spcPct val="100000"/>
              </a:lnSpc>
              <a:spcBef>
                <a:spcPts val="0"/>
              </a:spcBef>
              <a:spcAft>
                <a:spcPts val="0"/>
              </a:spcAft>
              <a:buSzPts val="1600"/>
              <a:buChar char="•"/>
            </a:pPr>
            <a:r>
              <a:rPr b="0" lang="en-US" sz="2600"/>
              <a:t>You want everyone to think you are bad, and then maybe they will respect you.</a:t>
            </a:r>
            <a:endParaRPr b="0" sz="2600"/>
          </a:p>
        </p:txBody>
      </p:sp>
      <p:sp>
        <p:nvSpPr>
          <p:cNvPr id="119" name="Google Shape;119;p19"/>
          <p:cNvSpPr txBox="1"/>
          <p:nvPr/>
        </p:nvSpPr>
        <p:spPr>
          <a:xfrm>
            <a:off x="6887600" y="1381475"/>
            <a:ext cx="4845000" cy="4588200"/>
          </a:xfrm>
          <a:prstGeom prst="rect">
            <a:avLst/>
          </a:prstGeom>
          <a:noFill/>
          <a:ln>
            <a:noFill/>
          </a:ln>
        </p:spPr>
        <p:txBody>
          <a:bodyPr anchorCtr="0" anchor="t" bIns="91425" lIns="91425" spcFirstLastPara="1" rIns="91425" wrap="square" tIns="91425">
            <a:noAutofit/>
          </a:bodyPr>
          <a:lstStyle/>
          <a:p>
            <a:pPr indent="-330200" lvl="0" marL="457200" rtl="0" algn="l">
              <a:spcBef>
                <a:spcPts val="1000"/>
              </a:spcBef>
              <a:spcAft>
                <a:spcPts val="0"/>
              </a:spcAft>
              <a:buClr>
                <a:schemeClr val="dk1"/>
              </a:buClr>
              <a:buSzPts val="1600"/>
              <a:buChar char="•"/>
            </a:pPr>
            <a:r>
              <a:rPr lang="en-US" sz="2600">
                <a:solidFill>
                  <a:schemeClr val="dk1"/>
                </a:solidFill>
              </a:rPr>
              <a:t>You’re having fun with your friends and want to keep the fun going.</a:t>
            </a:r>
            <a:endParaRPr sz="2600">
              <a:solidFill>
                <a:schemeClr val="dk1"/>
              </a:solidFill>
            </a:endParaRPr>
          </a:p>
          <a:p>
            <a:pPr indent="-330200" lvl="0" marL="457200" rtl="0" algn="l">
              <a:spcBef>
                <a:spcPts val="0"/>
              </a:spcBef>
              <a:spcAft>
                <a:spcPts val="0"/>
              </a:spcAft>
              <a:buClr>
                <a:schemeClr val="dk1"/>
              </a:buClr>
              <a:buSzPts val="1600"/>
              <a:buChar char="•"/>
            </a:pPr>
            <a:r>
              <a:rPr lang="en-US" sz="2600">
                <a:solidFill>
                  <a:schemeClr val="dk1"/>
                </a:solidFill>
              </a:rPr>
              <a:t>You want to be grown up.</a:t>
            </a:r>
            <a:endParaRPr sz="2600">
              <a:solidFill>
                <a:schemeClr val="dk1"/>
              </a:solidFill>
            </a:endParaRPr>
          </a:p>
          <a:p>
            <a:pPr indent="-330200" lvl="0" marL="457200" rtl="0" algn="l">
              <a:spcBef>
                <a:spcPts val="0"/>
              </a:spcBef>
              <a:spcAft>
                <a:spcPts val="0"/>
              </a:spcAft>
              <a:buClr>
                <a:schemeClr val="dk1"/>
              </a:buClr>
              <a:buSzPts val="1600"/>
              <a:buChar char="•"/>
            </a:pPr>
            <a:r>
              <a:rPr lang="en-US" sz="2600">
                <a:solidFill>
                  <a:schemeClr val="dk1"/>
                </a:solidFill>
              </a:rPr>
              <a:t>You don’t want to follow rules anymore.</a:t>
            </a:r>
            <a:endParaRPr sz="2600">
              <a:solidFill>
                <a:schemeClr val="dk1"/>
              </a:solidFill>
            </a:endParaRPr>
          </a:p>
          <a:p>
            <a:pPr indent="-330200" lvl="0" marL="457200" rtl="0" algn="l">
              <a:spcBef>
                <a:spcPts val="0"/>
              </a:spcBef>
              <a:spcAft>
                <a:spcPts val="0"/>
              </a:spcAft>
              <a:buClr>
                <a:schemeClr val="dk1"/>
              </a:buClr>
              <a:buSzPts val="1600"/>
              <a:buChar char="•"/>
            </a:pPr>
            <a:r>
              <a:rPr lang="en-US" sz="2600">
                <a:solidFill>
                  <a:schemeClr val="dk1"/>
                </a:solidFill>
              </a:rPr>
              <a:t>You are celebrating!</a:t>
            </a:r>
            <a:endParaRPr sz="2600">
              <a:solidFill>
                <a:schemeClr val="dk1"/>
              </a:solidFill>
            </a:endParaRPr>
          </a:p>
          <a:p>
            <a:pPr indent="-330200" lvl="0" marL="457200" rtl="0" algn="l">
              <a:spcBef>
                <a:spcPts val="0"/>
              </a:spcBef>
              <a:spcAft>
                <a:spcPts val="0"/>
              </a:spcAft>
              <a:buClr>
                <a:schemeClr val="dk1"/>
              </a:buClr>
              <a:buSzPts val="1600"/>
              <a:buChar char="•"/>
            </a:pPr>
            <a:r>
              <a:rPr lang="en-US" sz="2600">
                <a:solidFill>
                  <a:schemeClr val="dk1"/>
                </a:solidFill>
              </a:rPr>
              <a:t>You are mad at somebody.</a:t>
            </a:r>
            <a:endParaRPr sz="2600">
              <a:solidFill>
                <a:schemeClr val="dk1"/>
              </a:solidFill>
            </a:endParaRPr>
          </a:p>
          <a:p>
            <a:pPr indent="-330200" lvl="0" marL="457200" rtl="0" algn="l">
              <a:spcBef>
                <a:spcPts val="0"/>
              </a:spcBef>
              <a:spcAft>
                <a:spcPts val="0"/>
              </a:spcAft>
              <a:buClr>
                <a:schemeClr val="dk1"/>
              </a:buClr>
              <a:buSzPts val="1600"/>
              <a:buChar char="•"/>
            </a:pPr>
            <a:r>
              <a:rPr lang="en-US" sz="2600">
                <a:solidFill>
                  <a:schemeClr val="dk1"/>
                </a:solidFill>
              </a:rPr>
              <a:t>You are in emotional pain or are feeling down, and you want other people to know it.</a:t>
            </a:r>
            <a:endParaRPr sz="2600">
              <a:solidFill>
                <a:schemeClr val="dk1"/>
              </a:solidFill>
            </a:endParaRPr>
          </a:p>
          <a:p>
            <a:pPr indent="0" lvl="0" marL="0" rtl="0" algn="l">
              <a:spcBef>
                <a:spcPts val="1000"/>
              </a:spcBef>
              <a:spcAft>
                <a:spcPts val="0"/>
              </a:spcAft>
              <a:buNone/>
            </a:pPr>
            <a:r>
              <a:t/>
            </a:r>
            <a:endParaRPr sz="26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