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HDHRmvpUVXw" TargetMode="External"/><Relationship Id="rId3" Type="http://schemas.openxmlformats.org/officeDocument/2006/relationships/hyperlink" Target="https://support.zoom.us/hc/en-us/articles/203749865-Polling-for-webinars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8e45ea46b_0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8e45ea46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7: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decide to conduct a celebration, you can turn on music and have students dance and celebrate. Tell them to grab a snack (if they want) to celebrate.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8: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55865d7f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55865d7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8e45ea46b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8e45ea46b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98e45ea46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98e45ea46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8e45ea46b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8e45ea46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8e45ea46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8e45ea46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8e45ea46b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8e45ea46b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1: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3550a46c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3550a46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 get students active at the beginning of the virtual lesson, choose one of the warm-ups from the list.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e45ea46b_0_2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e45ea46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2: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3: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using Zoom, you can use the annotate feature instead of using a dry erase board or flipchart.</a:t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8e45ea46b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8e45ea46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Step 4: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Tips: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Use this slide so that you do not have to annotate this information. Encourage youth to think about how some of these ideas could be done virtually.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Step 5: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</a:rPr>
              <a:t>Tips: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Make sure everyone’s opinion is heard. If needed, consider voting to decide which idea will be used as the community service project. If using Zoom, you can create a poll with Zoom so that students can vote on their favorite. Directions to do that can be found at the following links: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https://www.youtube.com/watch?v=HDHRmvpUVXw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https://support.zoom.us/hc/en-us/articles/203749865-Polling-for-webinars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8e45ea46b_0_2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8e45ea46b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Step 6: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Tips: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the students write the planning steps on a piece of paper.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8221" y="725341"/>
            <a:ext cx="5295557" cy="261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211" y="2031516"/>
            <a:ext cx="4603578" cy="227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4950" y="5783649"/>
            <a:ext cx="11722100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838200" y="5958472"/>
            <a:ext cx="164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</a:t>
            </a:r>
            <a:r>
              <a:rPr lang="en-US">
                <a:solidFill>
                  <a:schemeClr val="lt1"/>
                </a:solidFill>
              </a:rPr>
              <a:t>9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hyperlink" Target="https://www.ces.ncsu.edu/local-county-center/" TargetMode="External"/><Relationship Id="rId5" Type="http://schemas.openxmlformats.org/officeDocument/2006/relationships/hyperlink" Target="https://nc4h.ces.ncsu.edu/healthy-living/" TargetMode="External"/><Relationship Id="rId6" Type="http://schemas.openxmlformats.org/officeDocument/2006/relationships/hyperlink" Target="mailto:kbridge3@ncsu.edu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ixabay.com/illustrations/question-mark-consider-think-2318030/" TargetMode="External"/><Relationship Id="rId4" Type="http://schemas.openxmlformats.org/officeDocument/2006/relationships/hyperlink" Target="https://pixabay.com/photos/run-running-sport-fitness-healthy-750466/" TargetMode="External"/><Relationship Id="rId5" Type="http://schemas.openxmlformats.org/officeDocument/2006/relationships/hyperlink" Target="https://unsplash.com/photos/Zyx1bK9mqmA" TargetMode="External"/><Relationship Id="rId6" Type="http://schemas.openxmlformats.org/officeDocument/2006/relationships/hyperlink" Target="https://unsplash.com/photos/HxeBUWUiA1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2.png"/><Relationship Id="rId9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21.png"/><Relationship Id="rId9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6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838200" y="394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Let’s Celebrate!</a:t>
            </a:r>
            <a:endParaRPr b="1"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325" y="990688"/>
            <a:ext cx="7137349" cy="47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838200" y="1825625"/>
            <a:ext cx="10515600" cy="80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 sz="1200"/>
              <a:t>This presentation was developed by North Carolina 4-H for use by the 4-H </a:t>
            </a:r>
            <a:r>
              <a:rPr b="0" i="1" lang="en-US" sz="1200"/>
              <a:t>Health Rocks!®</a:t>
            </a:r>
            <a:r>
              <a:rPr b="0" lang="en-US" sz="1200"/>
              <a:t> program and its trained facilitators. This content should only be used by those who are authorized by North Carolina 4-H and are trained to implement this program. If you are viewing this information and have not been trained in </a:t>
            </a:r>
            <a:r>
              <a:rPr b="0" i="1" lang="en-US" sz="1200"/>
              <a:t>Health Rocks!®, </a:t>
            </a:r>
            <a:r>
              <a:rPr b="0" lang="en-US" sz="1200"/>
              <a:t>please contact your local North Carolina 4-H Agent.</a:t>
            </a:r>
            <a:r>
              <a:rPr b="0" i="1" lang="en-US" sz="1200"/>
              <a:t> </a:t>
            </a:r>
            <a:endParaRPr b="0" sz="1200"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062" y="619863"/>
            <a:ext cx="4905875" cy="9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757038" y="3024600"/>
            <a:ext cx="5258100" cy="26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questions regarding the NC 4-H </a:t>
            </a:r>
            <a:r>
              <a:rPr lang="en-US" sz="1200"/>
              <a:t>programs, contact your local 4-H Agent.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Click here to find your county center! </a:t>
            </a:r>
            <a:endParaRPr sz="1200"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6176863" y="3024600"/>
            <a:ext cx="5258100" cy="26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more information about NC 4-H Healthy Living programs, visit our website!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5"/>
              </a:rPr>
              <a:t>Click here to learn more about North Carolina 4-H Healthy Living.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For questions regarding content related to the NC 4-H </a:t>
            </a:r>
            <a:r>
              <a:rPr i="1" lang="en-US" sz="1200"/>
              <a:t>Health Rocks!®</a:t>
            </a:r>
            <a:r>
              <a:rPr lang="en-US" sz="1200"/>
              <a:t> program, contact the NC 4-H Healthy Living Coordinator.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Kenan Bridges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/>
              <a:t>NC 4-H Healthy Living Coordinator</a:t>
            </a:r>
            <a:endParaRPr b="0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u="sng">
                <a:solidFill>
                  <a:schemeClr val="hlink"/>
                </a:solidFill>
                <a:hlinkClick r:id="rId6"/>
              </a:rPr>
              <a:t>kbridge3@ncsu.edu</a:t>
            </a:r>
            <a:endParaRPr b="0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References</a:t>
            </a:r>
            <a:endParaRPr b="1"/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8200" y="163815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1. Lachmann-Anke, P., &amp; Lachmann-Anke, M. (n.d.). [Animated person with question marks]. Pixabay. </a:t>
            </a:r>
            <a:r>
              <a:rPr lang="en-US" sz="2200" u="sng">
                <a:solidFill>
                  <a:schemeClr val="hlink"/>
                </a:solidFill>
                <a:hlinkClick r:id="rId3"/>
              </a:rPr>
              <a:t>https://pixabay.com/illustrations/question-mark-consider-think-2318030/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/>
              <a:t>2. Wokandapix. (n.d.). [Photograph of tennis shoes]. USA. Pixabay. </a:t>
            </a:r>
            <a:r>
              <a:rPr lang="en-US" sz="2200" u="sng">
                <a:solidFill>
                  <a:schemeClr val="hlink"/>
                </a:solidFill>
                <a:hlinkClick r:id="rId4"/>
              </a:rPr>
              <a:t>https://pixabay.com/photos/run-running-sport-fitness-healthy-750466/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3. Busing, H. (n.d.). </a:t>
            </a:r>
            <a:r>
              <a:rPr i="1" lang="en-US" sz="2200"/>
              <a:t>Girl friends hands piled together</a:t>
            </a:r>
            <a:r>
              <a:rPr lang="en-US" sz="2200"/>
              <a:t> [Photograph]. Decatur, AL. Unsplash. </a:t>
            </a:r>
            <a:r>
              <a:rPr lang="en-US" sz="2200" u="sng">
                <a:solidFill>
                  <a:schemeClr val="hlink"/>
                </a:solidFill>
                <a:hlinkClick r:id="rId5"/>
              </a:rPr>
              <a:t>https://unsplash.com/photos/Zyx1bK9mqmA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4. Roven Images. (n.d.). </a:t>
            </a:r>
            <a:r>
              <a:rPr i="1" lang="en-US" sz="2200"/>
              <a:t>New year’s eve fireworks in the sky</a:t>
            </a:r>
            <a:r>
              <a:rPr lang="en-US" sz="2200"/>
              <a:t> [Photograph]. Unsplash. </a:t>
            </a:r>
            <a:r>
              <a:rPr lang="en-US" sz="2200" u="sng">
                <a:solidFill>
                  <a:schemeClr val="hlink"/>
                </a:solidFill>
                <a:hlinkClick r:id="rId6"/>
              </a:rPr>
              <a:t>https://unsplash.com/photos/HxeBUWUiA1A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385" y="1139945"/>
            <a:ext cx="4621066" cy="22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2"/>
          <p:cNvSpPr txBox="1"/>
          <p:nvPr/>
        </p:nvSpPr>
        <p:spPr>
          <a:xfrm>
            <a:off x="5880917" y="976433"/>
            <a:ext cx="27189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Welcome to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Videos</a:t>
            </a:r>
            <a:endParaRPr b="1" sz="2300"/>
          </a:p>
        </p:txBody>
      </p:sp>
      <p:pic>
        <p:nvPicPr>
          <p:cNvPr id="58" name="Google Shape;58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Worksheets</a:t>
            </a:r>
            <a:endParaRPr b="1"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4-H Pledge</a:t>
            </a:r>
            <a:endParaRPr/>
          </a:p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838200" y="1825625"/>
            <a:ext cx="6345300" cy="387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I pledge My Head to clearer thinking,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Heart to greater loyalty,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My Hands to larger service,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&amp; My Health to better living,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for my club, my community, my country, and my world.</a:t>
            </a:r>
            <a:endParaRPr sz="27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13"/>
          <p:cNvGrpSpPr/>
          <p:nvPr/>
        </p:nvGrpSpPr>
        <p:grpSpPr>
          <a:xfrm>
            <a:off x="8114775" y="1157647"/>
            <a:ext cx="3121067" cy="3808940"/>
            <a:chOff x="5372525" y="0"/>
            <a:chExt cx="3459779" cy="4707625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72525" y="3595950"/>
              <a:ext cx="3459774" cy="1111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72528" y="0"/>
              <a:ext cx="3459776" cy="35197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83" y="467165"/>
            <a:ext cx="4621064" cy="3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467166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550" y="2456532"/>
            <a:ext cx="1941134" cy="144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524" y="650263"/>
            <a:ext cx="1807457" cy="89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2974" y="3988834"/>
            <a:ext cx="5100763" cy="286916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2638567" y="541233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ic Sans MS"/>
                <a:ea typeface="Comic Sans MS"/>
                <a:cs typeface="Comic Sans MS"/>
                <a:sym typeface="Comic Sans MS"/>
              </a:rPr>
              <a:t>Learn: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85997" y="3988833"/>
            <a:ext cx="1441540" cy="128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7300" y="3897468"/>
            <a:ext cx="420459" cy="7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57767" y="4187234"/>
            <a:ext cx="420467" cy="4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638567" y="2533000"/>
            <a:ext cx="1941300" cy="12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Activity:</a:t>
            </a:r>
            <a:endParaRPr sz="1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5175600" y="1360200"/>
            <a:ext cx="24855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ic Sans MS"/>
                <a:ea typeface="Comic Sans MS"/>
                <a:cs typeface="Comic Sans MS"/>
                <a:sym typeface="Comic Sans MS"/>
              </a:rPr>
              <a:t>Today’s Lesson:</a:t>
            </a:r>
            <a:endParaRPr b="1"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5627713" y="1950763"/>
            <a:ext cx="3230400" cy="15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Sharing What I Know</a:t>
            </a:r>
            <a:endParaRPr b="1"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Review</a:t>
            </a:r>
            <a:endParaRPr/>
          </a:p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838200" y="1825625"/>
            <a:ext cx="57732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What did we learn last time?</a:t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350" y="1096175"/>
            <a:ext cx="4665650" cy="46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838200" y="572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Warmup Time!</a:t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000" y="1053763"/>
            <a:ext cx="6334001" cy="47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How can we Make a Difference in Our Community?</a:t>
            </a:r>
            <a:endParaRPr b="1"/>
          </a:p>
        </p:txBody>
      </p:sp>
      <p:sp>
        <p:nvSpPr>
          <p:cNvPr id="105" name="Google Shape;105;p17"/>
          <p:cNvSpPr/>
          <p:nvPr/>
        </p:nvSpPr>
        <p:spPr>
          <a:xfrm>
            <a:off x="2987700" y="1690825"/>
            <a:ext cx="6216600" cy="4085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9588" y="1899700"/>
            <a:ext cx="5752826" cy="366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Community Service Project Ideas</a:t>
            </a:r>
            <a:endParaRPr b="1"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Contact organizations that work with tobacco, alcohol, and/or other drug education to obtain drug free pamphlets, posters, etc. and distribute them in various places around the community.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Make posters with prevention messages about tobacco, alcohol, and/or other drugs. Display the posters in public places.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Conduct a tobacco, alcohol, and/or other drug free night and use some of the activities form the Health Rocks!® project.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Teach a couple of the Health Rocks!® lessons to younger groups in the community.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Hold a fundraiser for creating a drug-free community activity.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Develop a drug prevention website for the community.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Create a series of social media posts that showcase the signs and symptoms of drug abuse.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838200" y="690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/>
              <a:t>Activity Planning Handout</a:t>
            </a:r>
            <a:endParaRPr b="1" sz="2600"/>
          </a:p>
        </p:txBody>
      </p:sp>
      <p:sp>
        <p:nvSpPr>
          <p:cNvPr id="118" name="Google Shape;118;p19"/>
          <p:cNvSpPr/>
          <p:nvPr/>
        </p:nvSpPr>
        <p:spPr>
          <a:xfrm>
            <a:off x="3298500" y="938425"/>
            <a:ext cx="5595000" cy="5624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375" y="1016350"/>
            <a:ext cx="5309225" cy="546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